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5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126" d="100"/>
          <a:sy n="126" d="100"/>
        </p:scale>
        <p:origin x="-13296" y="-208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1\SDprox1_E_COM_I_COM_LNI_LNE_LIS_LES_Conduc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393996"/>
            <a:ext cx="7084222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1\SDprox1_E_COM_I_COM_LNI_LNE_LIS_HES_Conduc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1796658"/>
            <a:ext cx="7084222" cy="52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1\SDprox1_E_COM_I_COM_LNI_LNE_HIS_LES_Conductan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17393996"/>
            <a:ext cx="6927629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1\SDprox1_E_COM_I_COM_LNI_LNE_HIS_HES_Conduct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2" y="11868349"/>
            <a:ext cx="6927629" cy="51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1\SDprox1_E_COM_I_COM_LNI_HNE_HIS_LES_Conducta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73" y="6189286"/>
            <a:ext cx="6927628" cy="517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1\SDprox1_E_COM_I_COM_HNI_LNE_LIS_LES_Conduct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2" y="17393996"/>
            <a:ext cx="6927629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1\SDprox1_E_COM_I_COM_HNI_LNE_LIS_HES_Conductan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1" y="11796660"/>
            <a:ext cx="6927630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1\SDprox1_E_COM_I_COM_HNI_LNE_HIS_LES_Conductanc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17393996"/>
            <a:ext cx="7006930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1\SDprox1_E_COM_I_COM_HNI_LNE_HIS_HES_Conductanc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11809156"/>
            <a:ext cx="7006930" cy="52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1\SDprox1_E_COM_I_COM_HNI_LNE_LIS_HES_Conductan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301" y="6117597"/>
            <a:ext cx="6927630" cy="52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1\SDprox1_E_COM_I_COM_HNI_LNE_HIS_LES_Conductanc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6117595"/>
            <a:ext cx="7006930" cy="52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1\SDprox1_E_COM_I_COM_HNI_LNE_HIS_HES_Conductanc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931" y="887393"/>
            <a:ext cx="7006930" cy="52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332157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366013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355478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66013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30642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433797" y="5791784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433798" y="1105831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418318" y="1104441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52495" y="1105457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454117" y="1673540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465198" y="2232321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428478" y="1673540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543359" y="1674084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408158" y="22319837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434548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20095" y="1673794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35152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31495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92</cp:revision>
  <dcterms:created xsi:type="dcterms:W3CDTF">2017-03-24T17:03:41Z</dcterms:created>
  <dcterms:modified xsi:type="dcterms:W3CDTF">2017-10-16T20:29:08Z</dcterms:modified>
</cp:coreProperties>
</file>