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56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37"/>
  </p:normalViewPr>
  <p:slideViewPr>
    <p:cSldViewPr snapToGrid="0" snapToObjects="1">
      <p:cViewPr>
        <p:scale>
          <a:sx n="28" d="100"/>
          <a:sy n="28" d="100"/>
        </p:scale>
        <p:origin x="2240" y="168"/>
      </p:cViewPr>
      <p:guideLst>
        <p:guide orient="horz" pos="725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2" descr="E:\Resilio Sync\SkinnerLab\Usages\HighCondRepresentativeModelTests\HighCondModels_PSCCurrentsWithTheta\Plots\SDprox1\SDprox1_E_COM_I_COM_LNI_LNE_LIS_LES_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1" y="17531370"/>
            <a:ext cx="7085646" cy="51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E:\Resilio Sync\SkinnerLab\Usages\HighCondRepresentativeModelTests\HighCondModels_PSCCurrentsWithTheta\Plots\SDprox1\SDprox1_E_COM_I_COM_LNI_LNE_LIS_HES_Curr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1" y="11796790"/>
            <a:ext cx="7085646" cy="51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E:\Resilio Sync\SkinnerLab\Usages\HighCondRepresentativeModelTests\HighCondModels_PSCCurrentsWithTheta\Plots\SDprox1\SDprox1_E_COM_I_COM_LNI_LNE_HIS_LES_Curr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097" y="17531370"/>
            <a:ext cx="7085646" cy="51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E:\Resilio Sync\SkinnerLab\Usages\HighCondRepresentativeModelTests\HighCondModels_PSCCurrentsWithTheta\Plots\SDprox1\SDprox1_E_COM_I_COM_LNI_LNE_HIS_HES_Curr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097" y="11796789"/>
            <a:ext cx="7085646" cy="51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E:\Resilio Sync\SkinnerLab\Usages\HighCondRepresentativeModelTests\HighCondModels_PSCCurrentsWithTheta\Plots\SDprox1\SDprox1_E_COM_I_COM_LNI_HNE_HIS_LES_Curr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097" y="6282101"/>
            <a:ext cx="7085646" cy="51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E:\Resilio Sync\SkinnerLab\Usages\HighCondRepresentativeModelTests\HighCondModels_PSCCurrentsWithTheta\Plots\SDprox1\SDprox1_E_COM_I_COM_HNI_LNE_LIS_LES_Curre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743" y="17531370"/>
            <a:ext cx="7085645" cy="51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E:\Resilio Sync\SkinnerLab\Usages\HighCondRepresentativeModelTests\HighCondModels_PSCCurrentsWithTheta\Plots\SDprox1\SDprox1_E_COM_I_COM_HNI_LNE_LIS_HES_Curren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743" y="11796789"/>
            <a:ext cx="7085645" cy="51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E:\Resilio Sync\SkinnerLab\Usages\HighCondRepresentativeModelTests\HighCondModels_PSCCurrentsWithTheta\Plots\SDprox1\SDprox1_E_COM_I_COM_HNI_LNE_HIS_LES_Curren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388" y="17531370"/>
            <a:ext cx="7085646" cy="51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E:\Resilio Sync\SkinnerLab\Usages\HighCondRepresentativeModelTests\HighCondModels_PSCCurrentsWithTheta\Plots\SDprox1\SDprox1_E_COM_I_COM_HNI_LNE_HIS_HES_Curren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388" y="11796790"/>
            <a:ext cx="7085646" cy="51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E:\Resilio Sync\SkinnerLab\Usages\HighCondRepresentativeModelTests\HighCondModels_PSCCurrentsWithTheta\Plots\SDprox1\SDprox1_E_COM_I_COM_HNI_HNE_LIS_LES_Curren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742" y="6282101"/>
            <a:ext cx="7051947" cy="51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E:\Resilio Sync\SkinnerLab\Usages\HighCondRepresentativeModelTests\HighCondModels_PSCCurrentsWithTheta\Plots\SDprox1\SDprox1_E_COM_I_COM_HNI_HNE_HIS_LES_Curren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8688" y="6257822"/>
            <a:ext cx="7119345" cy="512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3" descr="E:\Resilio Sync\SkinnerLab\Usages\HighCondRepresentativeModelTests\HighCondModels_PSCCurrentsWithTheta\Plots\SDprox1\SDprox1_E_COM_I_COM_HNI_HNE_HIS_HES_Curren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8687" y="576735"/>
            <a:ext cx="7119346" cy="512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409673" y="7647709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515556" y="765724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21582388" y="7784186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582388" y="2118089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582388" y="13254942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4468987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15346" y="13064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5451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16200000">
            <a:off x="-3076816" y="11085577"/>
            <a:ext cx="6899343" cy="501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Current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pA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860505" y="538097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852617" y="1106206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800671" y="11097928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715025" y="11068049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4907347" y="16599242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907348" y="2228883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821703" y="1658700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54077" y="1658171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821703" y="22323899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715025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651282" y="16616449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70894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2278625" y="22362000"/>
            <a:ext cx="4603718" cy="56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Time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ms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648932" y="1869001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457193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07687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35095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85</cp:revision>
  <dcterms:created xsi:type="dcterms:W3CDTF">2017-03-24T17:03:41Z</dcterms:created>
  <dcterms:modified xsi:type="dcterms:W3CDTF">2017-10-16T20:34:05Z</dcterms:modified>
</cp:coreProperties>
</file>