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329" autoAdjust="0"/>
  </p:normalViewPr>
  <p:slideViewPr>
    <p:cSldViewPr snapToGrid="0" snapToObjects="1">
      <p:cViewPr>
        <p:scale>
          <a:sx n="25" d="100"/>
          <a:sy n="25" d="100"/>
        </p:scale>
        <p:origin x="2496" y="38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onduc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7392688"/>
            <a:ext cx="7085989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onduc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45151"/>
            <a:ext cx="7085988" cy="53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onducta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8" y="17392688"/>
            <a:ext cx="7085991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onduc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8" y="11745150"/>
            <a:ext cx="7085991" cy="53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onduct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9" y="6020710"/>
            <a:ext cx="7085990" cy="52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onduc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9" y="17392688"/>
            <a:ext cx="6929359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onductan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9" y="11935394"/>
            <a:ext cx="6929358" cy="51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onductan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8" y="17392688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2\SDprox2_E_COM_I_COM_HNI_LNE_HIS_HES_Conductan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6" y="11863685"/>
            <a:ext cx="7025427" cy="5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HNE_LIS_LES_Conductanc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8" y="6137626"/>
            <a:ext cx="6929357" cy="51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HIS_LES_Conductanc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8" y="6065917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HES_Conductanc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8" y="388442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85759" y="768446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436692" y="760863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436692" y="2081661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436692" y="13265064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598386" y="533757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98386" y="1098317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606014" y="1100657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43600" y="109953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545557" y="1681722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5464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550398" y="1679908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563678" y="1678524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672192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7688" y="168172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67024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99</cp:revision>
  <dcterms:created xsi:type="dcterms:W3CDTF">2017-03-24T17:03:41Z</dcterms:created>
  <dcterms:modified xsi:type="dcterms:W3CDTF">2017-10-16T20:38:50Z</dcterms:modified>
</cp:coreProperties>
</file>