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1" d="100"/>
          <a:sy n="31" d="100"/>
        </p:scale>
        <p:origin x="1992" y="-56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onductance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7392687"/>
            <a:ext cx="7085991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onductance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1738006"/>
            <a:ext cx="7085991" cy="53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onductance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40" y="17392687"/>
            <a:ext cx="7085991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onductance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41" y="11738007"/>
            <a:ext cx="7085990" cy="53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onductance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9" y="6134434"/>
            <a:ext cx="7085991" cy="52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onductance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30" y="17392687"/>
            <a:ext cx="6929359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onductance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30" y="11856541"/>
            <a:ext cx="7025427" cy="5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onductance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857" y="17392687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LNE_HIS_HES_Conductance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857" y="11856541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LIS_LES_Conductance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9" y="6134434"/>
            <a:ext cx="7085991" cy="52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LES_Conductance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857" y="6134434"/>
            <a:ext cx="7085991" cy="52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Resilio Sync\SkinnerLab\Usages\HighCondRepresentativeModelTests\HighCondModels_PSCCurrentsWithTheta\Plots\SDprox2\SDprox2_E_COM_I_COM_HNI_HNE_HIS_HES_Conductance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419" y="471748"/>
            <a:ext cx="6964863" cy="51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97428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28193" y="768453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83419" y="2083136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2653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86444" y="537476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697861" y="1112116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703020" y="1111543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16347" y="1112577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709278" y="1679725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760233" y="2232505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683852" y="1678100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563681" y="1679502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656885" y="2233698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7690" y="1677523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95098" y="1862697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101</cp:revision>
  <dcterms:created xsi:type="dcterms:W3CDTF">2017-03-24T17:03:41Z</dcterms:created>
  <dcterms:modified xsi:type="dcterms:W3CDTF">2017-10-16T20:45:14Z</dcterms:modified>
</cp:coreProperties>
</file>