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34" d="100"/>
          <a:sy n="34" d="100"/>
        </p:scale>
        <p:origin x="17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7392687"/>
            <a:ext cx="7084222" cy="5244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1963476"/>
            <a:ext cx="7084222" cy="5244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7392687"/>
            <a:ext cx="6927864" cy="5244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1963476"/>
            <a:ext cx="7024084" cy="5244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6267565"/>
            <a:ext cx="7024084" cy="5244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757" y="17392687"/>
            <a:ext cx="6927864" cy="52440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614" y="11963476"/>
            <a:ext cx="6927864" cy="52440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478" y="17392687"/>
            <a:ext cx="7024084" cy="52440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013" y="11975927"/>
            <a:ext cx="7007406" cy="52315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047" y="6259919"/>
            <a:ext cx="6937965" cy="52516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477" y="6259919"/>
            <a:ext cx="7018229" cy="52516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011" y="564008"/>
            <a:ext cx="7007407" cy="52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89</cp:revision>
  <dcterms:created xsi:type="dcterms:W3CDTF">2017-03-24T17:03:41Z</dcterms:created>
  <dcterms:modified xsi:type="dcterms:W3CDTF">2017-09-18T21:27:02Z</dcterms:modified>
</cp:coreProperties>
</file>