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34" d="100"/>
          <a:sy n="34" d="100"/>
        </p:scale>
        <p:origin x="173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7392687"/>
            <a:ext cx="7084222" cy="52440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85" y="11963797"/>
            <a:ext cx="7083788" cy="52436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17392687"/>
            <a:ext cx="6927864" cy="52440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11963797"/>
            <a:ext cx="7023654" cy="52436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6377729"/>
            <a:ext cx="6927864" cy="51721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327" y="17392687"/>
            <a:ext cx="6927864" cy="52440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7537" y="11963797"/>
            <a:ext cx="7023654" cy="52436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1190" y="17392687"/>
            <a:ext cx="7017759" cy="52392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1190" y="11963797"/>
            <a:ext cx="7023654" cy="524368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7536" y="6377729"/>
            <a:ext cx="6832961" cy="517217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1189" y="6310615"/>
            <a:ext cx="7017759" cy="523928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1188" y="657433"/>
            <a:ext cx="7017759" cy="523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93</cp:revision>
  <dcterms:created xsi:type="dcterms:W3CDTF">2017-03-24T17:03:41Z</dcterms:created>
  <dcterms:modified xsi:type="dcterms:W3CDTF">2017-09-18T21:31:39Z</dcterms:modified>
</cp:coreProperties>
</file>