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1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531371"/>
            <a:ext cx="7084222" cy="5105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2102160"/>
            <a:ext cx="7084222" cy="5105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2" y="17531371"/>
            <a:ext cx="7084223" cy="5105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2102160"/>
            <a:ext cx="7084223" cy="5105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6433163"/>
            <a:ext cx="7084223" cy="5105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3" y="17531371"/>
            <a:ext cx="7084223" cy="5105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2" y="12102160"/>
            <a:ext cx="7084223" cy="5105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5" y="17531371"/>
            <a:ext cx="7084223" cy="5105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2" y="12102160"/>
            <a:ext cx="7084223" cy="51053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1" y="6433163"/>
            <a:ext cx="7084223" cy="51053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1" y="6433163"/>
            <a:ext cx="7084223" cy="51053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1" y="764166"/>
            <a:ext cx="7084223" cy="51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93</cp:revision>
  <dcterms:created xsi:type="dcterms:W3CDTF">2017-03-24T17:03:41Z</dcterms:created>
  <dcterms:modified xsi:type="dcterms:W3CDTF">2017-09-18T21:18:41Z</dcterms:modified>
</cp:coreProperties>
</file>