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6" d="100"/>
          <a:sy n="26" d="100"/>
        </p:scale>
        <p:origin x="24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811076"/>
            <a:ext cx="7084222" cy="52440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7084222" cy="5244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811076"/>
            <a:ext cx="6927864" cy="52440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184568"/>
            <a:ext cx="7084222" cy="52889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7392687"/>
            <a:ext cx="6927864" cy="52440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1811076"/>
            <a:ext cx="7024084" cy="52440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79" y="17392687"/>
            <a:ext cx="7024084" cy="52440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79" y="11811076"/>
            <a:ext cx="7024084" cy="5244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6229465"/>
            <a:ext cx="7024084" cy="52440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9" y="6184568"/>
            <a:ext cx="7084221" cy="52889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79" y="582009"/>
            <a:ext cx="7024084" cy="52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93</cp:revision>
  <dcterms:created xsi:type="dcterms:W3CDTF">2017-03-24T17:03:41Z</dcterms:created>
  <dcterms:modified xsi:type="dcterms:W3CDTF">2017-09-18T22:31:26Z</dcterms:modified>
</cp:coreProperties>
</file>