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0" d="100"/>
          <a:sy n="30" d="100"/>
        </p:scale>
        <p:origin x="2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" y="17392688"/>
            <a:ext cx="7084222" cy="524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5" y="11675041"/>
            <a:ext cx="7083788" cy="5243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8"/>
            <a:ext cx="7084222" cy="524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673938"/>
            <a:ext cx="6928897" cy="5244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148053"/>
            <a:ext cx="7084222" cy="528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7392688"/>
            <a:ext cx="6927864" cy="524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61" y="11746232"/>
            <a:ext cx="6928298" cy="5172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9" y="17392688"/>
            <a:ext cx="7024084" cy="524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9" y="11673938"/>
            <a:ext cx="7025132" cy="5244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460" y="6264461"/>
            <a:ext cx="6928299" cy="51724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8" y="6148053"/>
            <a:ext cx="7084221" cy="52889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758" y="534560"/>
            <a:ext cx="7027362" cy="52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95</cp:revision>
  <dcterms:created xsi:type="dcterms:W3CDTF">2017-03-24T17:03:41Z</dcterms:created>
  <dcterms:modified xsi:type="dcterms:W3CDTF">2017-09-18T22:36:56Z</dcterms:modified>
</cp:coreProperties>
</file>