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1736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" y="17531371"/>
            <a:ext cx="7084223" cy="5105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9" y="11968848"/>
            <a:ext cx="7084222" cy="5105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7531370"/>
            <a:ext cx="7084224" cy="5105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0" y="11968846"/>
            <a:ext cx="7084221" cy="51053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0" y="6377729"/>
            <a:ext cx="7084221" cy="51053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0" y="17531369"/>
            <a:ext cx="7084225" cy="51053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7" y="11968846"/>
            <a:ext cx="7084223" cy="51053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9" y="17531369"/>
            <a:ext cx="7084223" cy="5105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6" y="11968845"/>
            <a:ext cx="7084225" cy="510532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6" y="6377729"/>
            <a:ext cx="7084221" cy="51053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5" y="6377728"/>
            <a:ext cx="7084223" cy="5105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4" y="815204"/>
            <a:ext cx="7084223" cy="51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98</cp:revision>
  <dcterms:created xsi:type="dcterms:W3CDTF">2017-03-24T17:03:41Z</dcterms:created>
  <dcterms:modified xsi:type="dcterms:W3CDTF">2017-09-18T22:11:01Z</dcterms:modified>
</cp:coreProperties>
</file>