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 varScale="1">
        <p:scale>
          <a:sx n="26" d="100"/>
          <a:sy n="26" d="100"/>
        </p:scale>
        <p:origin x="-138" y="-420"/>
      </p:cViewPr>
      <p:guideLst>
        <p:guide orient="horz" pos="725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7392687"/>
            <a:ext cx="7084222" cy="5244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1963476"/>
            <a:ext cx="7084222" cy="5244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17392687"/>
            <a:ext cx="6927864" cy="5244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11963476"/>
            <a:ext cx="7024084" cy="5244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6267565"/>
            <a:ext cx="7024084" cy="5244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757" y="17392687"/>
            <a:ext cx="6927864" cy="52440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614" y="11963476"/>
            <a:ext cx="6927864" cy="52440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478" y="17392687"/>
            <a:ext cx="7024084" cy="52440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013" y="11975927"/>
            <a:ext cx="7007406" cy="52315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047" y="6259919"/>
            <a:ext cx="6937965" cy="52516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477" y="6259919"/>
            <a:ext cx="7018229" cy="52516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011" y="564008"/>
            <a:ext cx="7007407" cy="52315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409673" y="7647709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433757" y="765724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21366013" y="7791237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355478" y="2085277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66013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68987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15346" y="13064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5451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6200000">
            <a:off x="-3076816" y="11085577"/>
            <a:ext cx="6899343" cy="501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Conductance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nS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598386" y="5491839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4545558" y="1123103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550398" y="1121713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572815" y="1121713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545557" y="16918283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4546478" y="2229273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550398" y="16918282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563679" y="1683228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7550398" y="22299517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434548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70895" y="1688018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70894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278625" y="22362000"/>
            <a:ext cx="4603718" cy="56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Time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ms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1351525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4457193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407687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35095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20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Skinner Lab</cp:lastModifiedBy>
  <cp:revision>93</cp:revision>
  <dcterms:created xsi:type="dcterms:W3CDTF">2017-03-24T17:03:41Z</dcterms:created>
  <dcterms:modified xsi:type="dcterms:W3CDTF">2017-10-05T19:56:02Z</dcterms:modified>
</cp:coreProperties>
</file>