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963476"/>
            <a:ext cx="7084222" cy="52440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6927864" cy="524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963476"/>
            <a:ext cx="7024084" cy="52440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372454"/>
            <a:ext cx="6927864" cy="51721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17392687"/>
            <a:ext cx="6927864" cy="52440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11963476"/>
            <a:ext cx="7024084" cy="52440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41" y="17392687"/>
            <a:ext cx="7024084" cy="52440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41" y="11963476"/>
            <a:ext cx="7024084" cy="5244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6372454"/>
            <a:ext cx="6826064" cy="51669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41" y="6372454"/>
            <a:ext cx="6920870" cy="51669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463" y="708732"/>
            <a:ext cx="7018248" cy="52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95</cp:revision>
  <dcterms:created xsi:type="dcterms:W3CDTF">2017-03-24T17:03:41Z</dcterms:created>
  <dcterms:modified xsi:type="dcterms:W3CDTF">2017-09-19T22:53:37Z</dcterms:modified>
</cp:coreProperties>
</file>