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34" d="100"/>
          <a:sy n="34" d="100"/>
        </p:scale>
        <p:origin x="173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7531371"/>
            <a:ext cx="7084222" cy="5105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1911660"/>
            <a:ext cx="7084222" cy="5105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2" y="17531371"/>
            <a:ext cx="7084223" cy="5105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1" y="11911660"/>
            <a:ext cx="7084223" cy="5105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0" y="6253849"/>
            <a:ext cx="7084223" cy="5105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2" y="17531371"/>
            <a:ext cx="7084223" cy="5105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2" y="11911660"/>
            <a:ext cx="7084222" cy="5105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3" y="17531371"/>
            <a:ext cx="7084223" cy="5105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2" y="11911660"/>
            <a:ext cx="7084223" cy="51053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3" y="6253851"/>
            <a:ext cx="7084220" cy="510532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1" y="6253849"/>
            <a:ext cx="7084223" cy="51053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0" y="634138"/>
            <a:ext cx="7084223" cy="51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86</cp:revision>
  <dcterms:created xsi:type="dcterms:W3CDTF">2017-03-24T17:03:41Z</dcterms:created>
  <dcterms:modified xsi:type="dcterms:W3CDTF">2017-09-19T22:43:44Z</dcterms:modified>
</cp:coreProperties>
</file>