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8800425" cy="23039388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9" d="100"/>
          <a:sy n="39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770568"/>
            <a:ext cx="24480361" cy="8021120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2101014"/>
            <a:ext cx="21600319" cy="5562517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226634"/>
            <a:ext cx="6210092" cy="19524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226634"/>
            <a:ext cx="18270270" cy="19524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743854"/>
            <a:ext cx="24840367" cy="9583744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5418264"/>
            <a:ext cx="24840367" cy="503986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6133170"/>
            <a:ext cx="12240181" cy="14618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226639"/>
            <a:ext cx="24840367" cy="44532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647852"/>
            <a:ext cx="12183928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8415776"/>
            <a:ext cx="12183928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647852"/>
            <a:ext cx="12243932" cy="276792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8415776"/>
            <a:ext cx="12243932" cy="123783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317250"/>
            <a:ext cx="14580215" cy="16372898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5959"/>
            <a:ext cx="9288887" cy="5375857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317250"/>
            <a:ext cx="14580215" cy="16372898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911816"/>
            <a:ext cx="9288887" cy="1280499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226639"/>
            <a:ext cx="24840367" cy="445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6133170"/>
            <a:ext cx="24840367" cy="1461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1354105"/>
            <a:ext cx="9720143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1354105"/>
            <a:ext cx="6480096" cy="1226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05194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6475" y="6377729"/>
            <a:ext cx="5922504" cy="474804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98730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190666" y="708732"/>
            <a:ext cx="5922504" cy="4748046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7392687"/>
            <a:ext cx="7084222" cy="5244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1" y="11811076"/>
            <a:ext cx="7084222" cy="5244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7392687"/>
            <a:ext cx="7084222" cy="5244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11811076"/>
            <a:ext cx="6927864" cy="524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73" y="6179521"/>
            <a:ext cx="7084222" cy="528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990" y="17392687"/>
            <a:ext cx="6927864" cy="52440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5" y="11806029"/>
            <a:ext cx="7030844" cy="5249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854" y="17392687"/>
            <a:ext cx="7024084" cy="5244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739" y="11806029"/>
            <a:ext cx="7030844" cy="5249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894" y="6179521"/>
            <a:ext cx="7084221" cy="5288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738" y="6179521"/>
            <a:ext cx="7084221" cy="5288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5" y="512790"/>
            <a:ext cx="6875644" cy="51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100</cp:revision>
  <dcterms:created xsi:type="dcterms:W3CDTF">2017-03-24T17:03:41Z</dcterms:created>
  <dcterms:modified xsi:type="dcterms:W3CDTF">2017-09-19T23:17:35Z</dcterms:modified>
</cp:coreProperties>
</file>