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>
        <p:scale>
          <a:sx n="34" d="100"/>
          <a:sy n="34" d="100"/>
        </p:scale>
        <p:origin x="17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0" y="17531371"/>
            <a:ext cx="7084223" cy="51053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0" y="11949760"/>
            <a:ext cx="7084222" cy="51053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1" y="17531371"/>
            <a:ext cx="7084223" cy="51053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0" y="11949760"/>
            <a:ext cx="7084223" cy="51053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69" y="6241944"/>
            <a:ext cx="7084223" cy="51053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91" y="17531371"/>
            <a:ext cx="7084223" cy="510532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91" y="11949760"/>
            <a:ext cx="7084222" cy="510532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12" y="17531371"/>
            <a:ext cx="7084222" cy="51053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11" y="11949760"/>
            <a:ext cx="7084223" cy="510532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91" y="6241946"/>
            <a:ext cx="7084220" cy="510532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10" y="6241944"/>
            <a:ext cx="7084223" cy="510532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09" y="534128"/>
            <a:ext cx="7084223" cy="510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91</cp:revision>
  <dcterms:created xsi:type="dcterms:W3CDTF">2017-03-24T17:03:41Z</dcterms:created>
  <dcterms:modified xsi:type="dcterms:W3CDTF">2017-09-19T23:05:38Z</dcterms:modified>
</cp:coreProperties>
</file>