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-2016" y="216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1\SDprox1_E_COM_I_COM_LNI_LNE_LIS_LES_Conduc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393996"/>
            <a:ext cx="7084222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1\SDprox1_E_COM_I_COM_LNI_LNE_LIS_HES_Conduc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1796658"/>
            <a:ext cx="7084222" cy="52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1\SDprox1_E_COM_I_COM_LNI_LNE_HIS_LES_Conductan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3" y="17393996"/>
            <a:ext cx="6927629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1\SDprox1_E_COM_I_COM_LNI_LNE_HIS_HES_Conducta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2" y="11868349"/>
            <a:ext cx="6927629" cy="51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1\SDprox1_E_COM_I_COM_LNI_HNE_HIS_LES_Conductan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3" y="6189286"/>
            <a:ext cx="6927628" cy="51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1\SDprox1_E_COM_I_COM_HNI_LNE_LIS_LES_Conductan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2" y="17393996"/>
            <a:ext cx="6927629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1\SDprox1_E_COM_I_COM_HNI_LNE_LIS_HES_Conductan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1" y="11796660"/>
            <a:ext cx="6927630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1\SDprox1_E_COM_I_COM_HNI_LNE_HIS_LES_Conductanc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17393996"/>
            <a:ext cx="7006930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1\SDprox1_E_COM_I_COM_HNI_LNE_HIS_HES_Conductanc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11809156"/>
            <a:ext cx="7006930" cy="52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1\SDprox1_E_COM_I_COM_HNI_LNE_LIS_HES_Conductan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1" y="6117597"/>
            <a:ext cx="6927630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1\SDprox1_E_COM_I_COM_HNI_LNE_HIS_LES_Conductanc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6117595"/>
            <a:ext cx="7006930" cy="52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1\SDprox1_E_COM_I_COM_HNI_LNE_HIS_HES_Conductanc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887393"/>
            <a:ext cx="7006930" cy="52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91</cp:revision>
  <dcterms:created xsi:type="dcterms:W3CDTF">2017-03-24T17:03:41Z</dcterms:created>
  <dcterms:modified xsi:type="dcterms:W3CDTF">2017-09-21T16:43:08Z</dcterms:modified>
</cp:coreProperties>
</file>