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-2016" y="-72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1\SDprox1_E_COM_I_COM_LNI_LNE_LIS_LES_Conductance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393995"/>
            <a:ext cx="7084222" cy="52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1\SDprox1_E_COM_I_COM_LNI_LNE_LIS_HES_ConductanceZoo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41820"/>
            <a:ext cx="7084222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1\SDprox1_E_COM_I_COM_LNI_LNE_HIS_LES_ConductanceZoo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17393996"/>
            <a:ext cx="6927629" cy="52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1\SDprox1_E_COM_I_COM_LNI_LNE_HIS_HES_ConductanceZoo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11813508"/>
            <a:ext cx="6927629" cy="51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1\SDprox1_E_COM_I_COM_LNI_HNE_HIS_LES_ConductanceZoo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6202993"/>
            <a:ext cx="6927630" cy="517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1\SDprox1_E_COM_I_COM_HNI_LNE_LIS_LES_ConductanceZoo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2" y="17393995"/>
            <a:ext cx="6927630" cy="52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1\SDprox1_E_COM_I_COM_HNI_LNE_LIS_HES_ConductanceZoo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2" y="11741818"/>
            <a:ext cx="6927630" cy="52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1\SDprox1_E_COM_I_COM_HNI_LNE_HIS_LES_ConductanceZoom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17393995"/>
            <a:ext cx="7006929" cy="52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1\SDprox1_E_COM_I_COM_HNI_LNE_HIS_HES_ConductanceZoo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0" y="11754318"/>
            <a:ext cx="7006929" cy="52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1\SDprox1_E_COM_I_COM_HNI_HNE_LIS_LES_ConductanceZoom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3" y="6131303"/>
            <a:ext cx="6927629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1\SDprox1_E_COM_I_COM_HNI_HNE_HIS_LES_ConductanceZoom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2" y="6143801"/>
            <a:ext cx="7006928" cy="52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1\SDprox1_E_COM_I_COM_HNI_HNE_HIS_HES_ConductanceZoom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615264"/>
            <a:ext cx="7006927" cy="52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91</cp:revision>
  <dcterms:created xsi:type="dcterms:W3CDTF">2017-03-24T17:03:41Z</dcterms:created>
  <dcterms:modified xsi:type="dcterms:W3CDTF">2017-09-21T16:39:51Z</dcterms:modified>
</cp:coreProperties>
</file>