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4" d="100"/>
          <a:sy n="34" d="100"/>
        </p:scale>
        <p:origin x="-2016" y="348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2" descr="E:\Resilio Sync\SkinnerLab\Usages\HighCondRepresentativeModelTests\HighCondModels_PSCCurrentsWithTheta\Plots\SDprox1\SDprox1_E_COM_I_COM_LNI_LNE_LIS_LES_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" y="17531370"/>
            <a:ext cx="7085646" cy="51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E:\Resilio Sync\SkinnerLab\Usages\HighCondRepresentativeModelTests\HighCondModels_PSCCurrentsWithTheta\Plots\SDprox1\SDprox1_E_COM_I_COM_LNI_LNE_LIS_HES_Curr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" y="11796790"/>
            <a:ext cx="7085646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E:\Resilio Sync\SkinnerLab\Usages\HighCondRepresentativeModelTests\HighCondModels_PSCCurrentsWithTheta\Plots\SDprox1\SDprox1_E_COM_I_COM_LNI_LNE_HIS_LES_Curr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97" y="17531370"/>
            <a:ext cx="7085646" cy="51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E:\Resilio Sync\SkinnerLab\Usages\HighCondRepresentativeModelTests\HighCondModels_PSCCurrentsWithTheta\Plots\SDprox1\SDprox1_E_COM_I_COM_LNI_LNE_HIS_HES_Curr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97" y="11796789"/>
            <a:ext cx="7085646" cy="51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E:\Resilio Sync\SkinnerLab\Usages\HighCondRepresentativeModelTests\HighCondModels_PSCCurrentsWithTheta\Plots\SDprox1\SDprox1_E_COM_I_COM_LNI_HNE_HIS_LES_Curr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97" y="6282101"/>
            <a:ext cx="7085646" cy="51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E:\Resilio Sync\SkinnerLab\Usages\HighCondRepresentativeModelTests\HighCondModels_PSCCurrentsWithTheta\Plots\SDprox1\SDprox1_E_COM_I_COM_HNI_LNE_LIS_LES_Curre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743" y="17531370"/>
            <a:ext cx="7085645" cy="51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E:\Resilio Sync\SkinnerLab\Usages\HighCondRepresentativeModelTests\HighCondModels_PSCCurrentsWithTheta\Plots\SDprox1\SDprox1_E_COM_I_COM_HNI_LNE_LIS_HES_Curren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743" y="11796789"/>
            <a:ext cx="7085645" cy="51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E:\Resilio Sync\SkinnerLab\Usages\HighCondRepresentativeModelTests\HighCondModels_PSCCurrentsWithTheta\Plots\SDprox1\SDprox1_E_COM_I_COM_HNI_LNE_HIS_LES_Curren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388" y="17531370"/>
            <a:ext cx="7085646" cy="51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E:\Resilio Sync\SkinnerLab\Usages\HighCondRepresentativeModelTests\HighCondModels_PSCCurrentsWithTheta\Plots\SDprox1\SDprox1_E_COM_I_COM_HNI_LNE_HIS_HES_Curren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388" y="11796790"/>
            <a:ext cx="7085646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E:\Resilio Sync\SkinnerLab\Usages\HighCondRepresentativeModelTests\HighCondModels_PSCCurrentsWithTheta\Plots\SDprox1\SDprox1_E_COM_I_COM_HNI_HNE_LIS_LES_Curren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742" y="6282101"/>
            <a:ext cx="7051947" cy="51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E:\Resilio Sync\SkinnerLab\Usages\HighCondRepresentativeModelTests\HighCondModels_PSCCurrentsWithTheta\Plots\SDprox1\SDprox1_E_COM_I_COM_HNI_HNE_HIS_LES_Curren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8688" y="6257822"/>
            <a:ext cx="7119345" cy="512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3" descr="E:\Resilio Sync\SkinnerLab\Usages\HighCondRepresentativeModelTests\HighCondModels_PSCCurrentsWithTheta\Plots\SDprox1\SDprox1_E_COM_I_COM_HNI_HNE_HIS_HES_Curren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8687" y="576735"/>
            <a:ext cx="7119346" cy="512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Skinner Lab</cp:lastModifiedBy>
  <cp:revision>84</cp:revision>
  <dcterms:created xsi:type="dcterms:W3CDTF">2017-03-24T17:03:41Z</dcterms:created>
  <dcterms:modified xsi:type="dcterms:W3CDTF">2017-09-21T16:30:03Z</dcterms:modified>
</cp:coreProperties>
</file>