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-2016" y="72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1\SDprox1_E_COM_I_COM_LNI_LNE_LIS_LES_Current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1371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1\SDprox1_E_COM_I_COM_LNI_LNE_LIS_HES_Current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96789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1\SDprox1_E_COM_I_COM_LNI_LNE_HIS_LES_Current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7531371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1\SDprox1_E_COM_I_COM_LNI_LNE_HIS_HES_Current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1796789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1\SDprox1_E_COM_I_COM_LNI_HNE_HIS_LES_Current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6205930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1\SDprox1_E_COM_I_COM_HNI_LNE_LIS_LES_Current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7531372"/>
            <a:ext cx="7085643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1\SDprox1_E_COM_I_COM_HNI_LNE_LIS_HES_Current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1796792"/>
            <a:ext cx="7085643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1\SDprox1_E_COM_I_COM_HNI_LNE_HIS_LES_Current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6" y="17531371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1\SDprox1_E_COM_I_COM_HNI_LNE_HIS_HES_Current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6" y="11796789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1\SDprox1_E_COM_I_COM_HNI_HNE_LIS_LES_Current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0" y="6181535"/>
            <a:ext cx="7085645" cy="512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1\SDprox1_E_COM_I_COM_HNI_HNE_HIS_LES_Current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4" y="6205929"/>
            <a:ext cx="7085647" cy="51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1\SDprox1_E_COM_I_COM_HNI_HNE_HIS_HES_Current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5" y="491192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81</cp:revision>
  <dcterms:created xsi:type="dcterms:W3CDTF">2017-03-24T17:03:41Z</dcterms:created>
  <dcterms:modified xsi:type="dcterms:W3CDTF">2017-09-21T16:22:13Z</dcterms:modified>
</cp:coreProperties>
</file>