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695" autoAdjust="0"/>
  </p:normalViewPr>
  <p:slideViewPr>
    <p:cSldViewPr snapToGrid="0" snapToObjects="1">
      <p:cViewPr varScale="1">
        <p:scale>
          <a:sx n="31" d="100"/>
          <a:sy n="31" d="100"/>
        </p:scale>
        <p:origin x="-2346" y="-108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2\SDprox2_E_COM_I_COM_LNI_LNE_LIS_LES_Conduc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7392688"/>
            <a:ext cx="7085989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2\SDprox2_E_COM_I_COM_LNI_LNE_LIS_HES_Conduc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45151"/>
            <a:ext cx="7085988" cy="53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2\SDprox2_E_COM_I_COM_LNI_LNE_HIS_LES_Conducta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38" y="17392688"/>
            <a:ext cx="7085991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2\SDprox2_E_COM_I_COM_LNI_LNE_HIS_HES_Conduc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38" y="11745150"/>
            <a:ext cx="7085991" cy="536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2\SDprox2_E_COM_I_COM_LNI_HNE_HIS_LES_Conducta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39" y="6020710"/>
            <a:ext cx="7085990" cy="52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2\SDprox2_E_COM_I_COM_HNI_LNE_LIS_LES_Conduct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29" y="17392688"/>
            <a:ext cx="6929359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2\SDprox2_E_COM_I_COM_HNI_LNE_LIS_HES_Conductan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29" y="11935394"/>
            <a:ext cx="6929358" cy="517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2\SDprox2_E_COM_I_COM_HNI_LNE_HIS_LES_Conductanc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788" y="17392688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2\SDprox2_E_COM_I_COM_HNI_LNE_HIS_HES_Conductanc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786" y="11863685"/>
            <a:ext cx="7025427" cy="52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2\SDprox2_E_COM_I_COM_HNI_HNE_LIS_LES_Conductanc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28" y="6137626"/>
            <a:ext cx="6929357" cy="517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2\SDprox2_E_COM_I_COM_HNI_HNE_HIS_LES_Conductanc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788" y="6065917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2\SDprox2_E_COM_I_COM_HNI_HNE_HIS_HES_Conductanc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788" y="388442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98</cp:revision>
  <dcterms:created xsi:type="dcterms:W3CDTF">2017-03-24T17:03:41Z</dcterms:created>
  <dcterms:modified xsi:type="dcterms:W3CDTF">2017-09-21T17:07:16Z</dcterms:modified>
</cp:coreProperties>
</file>