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 varScale="1">
        <p:scale>
          <a:sx n="31" d="100"/>
          <a:sy n="31" d="100"/>
        </p:scale>
        <p:origin x="-2346" y="-84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onductanceZoo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7392687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onductanceZoo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738006"/>
            <a:ext cx="7085991" cy="53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onductanceZoo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0" y="17392687"/>
            <a:ext cx="7085991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onductanceZoo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1" y="11738007"/>
            <a:ext cx="7085990" cy="53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onductanceZoom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39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onductanceZoom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30" y="17392687"/>
            <a:ext cx="6929359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onductanceZoom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30" y="11856541"/>
            <a:ext cx="7025427" cy="524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onductanceZoome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17392687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LNE_HIS_HES_ConductanceZoome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11856541"/>
            <a:ext cx="7025426" cy="52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LIS_LES_ConductanceZoome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429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LES_ConductanceZoom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2857" y="6134434"/>
            <a:ext cx="7085991" cy="52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Resilio Sync\SkinnerLab\Usages\HighCondRepresentativeModelTests\HighCondModels_PSCCurrentsWithTheta\Plots\SDprox2\SDprox2_E_COM_I_COM_HNI_HNE_HIS_HES_ConductanceZoome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419" y="471748"/>
            <a:ext cx="6964863" cy="519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98</cp:revision>
  <dcterms:created xsi:type="dcterms:W3CDTF">2017-03-24T17:03:41Z</dcterms:created>
  <dcterms:modified xsi:type="dcterms:W3CDTF">2017-09-21T17:02:01Z</dcterms:modified>
</cp:coreProperties>
</file>