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34" d="100"/>
          <a:sy n="34" d="100"/>
        </p:scale>
        <p:origin x="-2016" y="-72"/>
      </p:cViewPr>
      <p:guideLst>
        <p:guide orient="horz" pos="7256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E:\Resilio Sync\SkinnerLab\Usages\HighCondRepresentativeModelTests\HighCondModels_PSCCurrentsWithTheta\Plots\SDprox2\SDprox2_E_COM_I_COM_LNI_LNE_LIS_LES_Cur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51" y="17531371"/>
            <a:ext cx="7085645" cy="510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Resilio Sync\SkinnerLab\Usages\HighCondRepresentativeModelTests\HighCondModels_PSCCurrentsWithTheta\Plots\SDprox2\SDprox2_E_COM_I_COM_LNI_LNE_LIS_HES_Curr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50" y="11961745"/>
            <a:ext cx="7085645" cy="510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Resilio Sync\SkinnerLab\Usages\HighCondRepresentativeModelTests\HighCondModels_PSCCurrentsWithTheta\Plots\SDprox2\SDprox2_E_COM_I_COM_LNI_LNE_HIS_LES_Curr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094" y="17531372"/>
            <a:ext cx="7085645" cy="510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Resilio Sync\SkinnerLab\Usages\HighCondRepresentativeModelTests\HighCondModels_PSCCurrentsWithTheta\Plots\SDprox2\SDprox2_E_COM_I_COM_LNI_LNE_HIS_HES_Curre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093" y="11961745"/>
            <a:ext cx="7085645" cy="510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Resilio Sync\SkinnerLab\Usages\HighCondRepresentativeModelTests\HighCondModels_PSCCurrentsWithTheta\Plots\SDprox2\SDprox2_E_COM_I_COM_LNI_HNE_HIS_LES_Curr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092" y="6228844"/>
            <a:ext cx="7085647" cy="51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Resilio Sync\SkinnerLab\Usages\HighCondRepresentativeModelTests\HighCondModels_PSCCurrentsWithTheta\Plots\SDprox2\SDprox2_E_COM_I_COM_HNI_LNE_LIS_LES_Curren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6738" y="17531372"/>
            <a:ext cx="7085645" cy="510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Resilio Sync\SkinnerLab\Usages\HighCondRepresentativeModelTests\HighCondModels_PSCCurrentsWithTheta\Plots\SDprox2\SDprox2_E_COM_I_COM_HNI_LNE_LIS_HES_Curren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6737" y="11961745"/>
            <a:ext cx="7085645" cy="510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Resilio Sync\SkinnerLab\Usages\HighCondRepresentativeModelTests\HighCondModels_PSCCurrentsWithTheta\Plots\SDprox2\SDprox2_E_COM_I_COM_HNI_LNE_HIS_LES_Curren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2381" y="17531372"/>
            <a:ext cx="7085643" cy="510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:\Resilio Sync\SkinnerLab\Usages\HighCondRepresentativeModelTests\HighCondModels_PSCCurrentsWithTheta\Plots\SDprox2\SDprox2_E_COM_I_COM_HNI_LNE_HIS_HES_Curren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2381" y="11961745"/>
            <a:ext cx="7085643" cy="510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E:\Resilio Sync\SkinnerLab\Usages\HighCondRepresentativeModelTests\HighCondModels_PSCCurrentsWithTheta\Plots\SDprox2\SDprox2_E_COM_I_COM_HNI_HNE_LIS_LES_Current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6737" y="6228844"/>
            <a:ext cx="7085646" cy="510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:\Resilio Sync\SkinnerLab\Usages\HighCondRepresentativeModelTests\HighCondModels_PSCCurrentsWithTheta\Plots\SDprox2\SDprox2_E_COM_I_COM_HNI_HNE_HIS_LES_Current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2380" y="6228846"/>
            <a:ext cx="7085643" cy="510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E:\Resilio Sync\SkinnerLab\Usages\HighCondRepresentativeModelTests\HighCondModels_PSCCurrentsWithTheta\Plots\SDprox2\SDprox2_E_COM_I_COM_HNI_HNE_HIS_HES_Curren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2383" y="573130"/>
            <a:ext cx="7085640" cy="510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Skinner Lab</cp:lastModifiedBy>
  <cp:revision>90</cp:revision>
  <dcterms:created xsi:type="dcterms:W3CDTF">2017-03-24T17:03:41Z</dcterms:created>
  <dcterms:modified xsi:type="dcterms:W3CDTF">2017-09-21T16:52:27Z</dcterms:modified>
</cp:coreProperties>
</file>