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-2016" y="24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2\SDprox2_E_COM_I_COM_LNI_LNE_LIS_LES_Current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532397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2\SDprox2_E_COM_I_COM_LNI_LNE_LIS_HES_CurrentZoo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1907354"/>
            <a:ext cx="7084221" cy="51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2\SDprox2_E_COM_I_COM_LNI_LNE_HIS_LES_CurrentZoo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1" y="17532397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2\SDprox2_E_COM_I_COM_LNI_LNE_HIS_HES_CurrentZoo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2" y="11907354"/>
            <a:ext cx="7084220" cy="51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2\SDprox2_E_COM_I_COM_LNI_HNE_HIS_LES_CurrentZoo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0" y="6282841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2\SDprox2_E_COM_I_COM_HNI_LNE_LIS_LES_CurrentZoo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92" y="17532397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2\SDprox2_E_COM_I_COM_HNI_LNE_LIS_HES_CurrentZoo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92" y="11907352"/>
            <a:ext cx="7084221" cy="51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2\SDprox2_E_COM_I_COM_HNI_LNE_HIS_LES_CurrentZoom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13" y="17532397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2\SDprox2_E_COM_I_COM_HNI_LNE_HIS_HES_CurrentZoom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13" y="11907353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2\SDprox2_E_COM_I_COM_HNI_HNE_LIS_LES_CurrentZoom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91" y="6282840"/>
            <a:ext cx="7084222" cy="51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2\SDprox2_E_COM_I_COM_HNI_HNE_HIS_LES_CurrentZoom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13" y="6282841"/>
            <a:ext cx="7084221" cy="51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2\SDprox2_E_COM_I_COM_HNI_HNE_HIS_HES_CurrentZoom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13" y="516821"/>
            <a:ext cx="7084221" cy="51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90</cp:revision>
  <dcterms:created xsi:type="dcterms:W3CDTF">2017-03-24T17:03:41Z</dcterms:created>
  <dcterms:modified xsi:type="dcterms:W3CDTF">2017-09-21T16:47:03Z</dcterms:modified>
</cp:coreProperties>
</file>