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15124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>
        <p:scale>
          <a:sx n="100" d="100"/>
          <a:sy n="100" d="100"/>
        </p:scale>
        <p:origin x="1424" y="632"/>
      </p:cViewPr>
      <p:guideLst>
        <p:guide orient="horz" pos="476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27955-FA28-634A-A031-AA1F118020C1}" type="datetimeFigureOut">
              <a:rPr lang="en-US" smtClean="0"/>
              <a:t>4/25/16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95550" y="1143000"/>
            <a:ext cx="1866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06587-6210-B742-91CF-0B04033D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59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06587-6210-B742-91CF-0B04033D4B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90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698280"/>
            <a:ext cx="7772400" cy="3241882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570331"/>
            <a:ext cx="6400800" cy="38650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3A78-D988-1C45-90ED-F027C177AD98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2C3A-B3C0-6346-B9F2-D14F0D80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5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3A78-D988-1C45-90ED-F027C177AD98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2C3A-B3C0-6346-B9F2-D14F0D80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3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00381"/>
            <a:ext cx="2057400" cy="2981761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00381"/>
            <a:ext cx="6019800" cy="2981761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3A78-D988-1C45-90ED-F027C177AD98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2C3A-B3C0-6346-B9F2-D14F0D80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1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3A78-D988-1C45-90ED-F027C177AD98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2C3A-B3C0-6346-B9F2-D14F0D80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0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718644"/>
            <a:ext cx="7772400" cy="300381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6410245"/>
            <a:ext cx="7772400" cy="33083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3A78-D988-1C45-90ED-F027C177AD98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2C3A-B3C0-6346-B9F2-D14F0D80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2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153719"/>
            <a:ext cx="4038600" cy="2306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153719"/>
            <a:ext cx="4038600" cy="2306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3A78-D988-1C45-90ED-F027C177AD98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2C3A-B3C0-6346-B9F2-D14F0D80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2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666"/>
            <a:ext cx="8229600" cy="2520686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385422"/>
            <a:ext cx="4040188" cy="14108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796304"/>
            <a:ext cx="4040188" cy="87138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3385422"/>
            <a:ext cx="4041775" cy="14108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4796304"/>
            <a:ext cx="4041775" cy="87138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3A78-D988-1C45-90ED-F027C177AD98}" type="datetimeFigureOut">
              <a:rPr lang="en-US" smtClean="0"/>
              <a:t>4/25/16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2C3A-B3C0-6346-B9F2-D14F0D80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8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3A78-D988-1C45-90ED-F027C177AD98}" type="datetimeFigureOut">
              <a:rPr lang="en-US" smtClean="0"/>
              <a:t>4/25/16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2C3A-B3C0-6346-B9F2-D14F0D80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5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3A78-D988-1C45-90ED-F027C177AD98}" type="datetimeFigureOut">
              <a:rPr lang="en-US" smtClean="0"/>
              <a:t>4/25/16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2C3A-B3C0-6346-B9F2-D14F0D80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2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602164"/>
            <a:ext cx="3008313" cy="256269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02165"/>
            <a:ext cx="5111750" cy="129080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3164862"/>
            <a:ext cx="3008313" cy="10345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3A78-D988-1C45-90ED-F027C177AD98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2C3A-B3C0-6346-B9F2-D14F0D80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0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0586880"/>
            <a:ext cx="5486400" cy="124984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51367"/>
            <a:ext cx="5486400" cy="90744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11836721"/>
            <a:ext cx="5486400" cy="17749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3A78-D988-1C45-90ED-F027C177AD98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2C3A-B3C0-6346-B9F2-D14F0D80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2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5666"/>
            <a:ext cx="8229600" cy="2520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28961"/>
            <a:ext cx="8229600" cy="9981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4017814"/>
            <a:ext cx="2133600" cy="805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13A78-D988-1C45-90ED-F027C177AD98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4017814"/>
            <a:ext cx="2895600" cy="805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4017814"/>
            <a:ext cx="2133600" cy="805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92C3A-B3C0-6346-B9F2-D14F0D80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emf"/><Relationship Id="rId20" Type="http://schemas.openxmlformats.org/officeDocument/2006/relationships/image" Target="../media/image18.emf"/><Relationship Id="rId10" Type="http://schemas.openxmlformats.org/officeDocument/2006/relationships/image" Target="../media/image8.emf"/><Relationship Id="rId11" Type="http://schemas.openxmlformats.org/officeDocument/2006/relationships/image" Target="../media/image9.emf"/><Relationship Id="rId12" Type="http://schemas.openxmlformats.org/officeDocument/2006/relationships/image" Target="../media/image10.emf"/><Relationship Id="rId13" Type="http://schemas.openxmlformats.org/officeDocument/2006/relationships/image" Target="../media/image11.emf"/><Relationship Id="rId14" Type="http://schemas.openxmlformats.org/officeDocument/2006/relationships/image" Target="../media/image12.emf"/><Relationship Id="rId15" Type="http://schemas.openxmlformats.org/officeDocument/2006/relationships/image" Target="../media/image13.emf"/><Relationship Id="rId16" Type="http://schemas.openxmlformats.org/officeDocument/2006/relationships/image" Target="../media/image14.emf"/><Relationship Id="rId17" Type="http://schemas.openxmlformats.org/officeDocument/2006/relationships/image" Target="../media/image15.emf"/><Relationship Id="rId18" Type="http://schemas.openxmlformats.org/officeDocument/2006/relationships/image" Target="../media/image16.emf"/><Relationship Id="rId19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741" y="-725676"/>
            <a:ext cx="3386611" cy="43826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04" y="-769312"/>
            <a:ext cx="3440095" cy="44518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828" y="-769311"/>
            <a:ext cx="3420329" cy="44263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729" y="1782056"/>
            <a:ext cx="3385388" cy="43810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1781828"/>
            <a:ext cx="3375119" cy="43678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216" y="1781827"/>
            <a:ext cx="3377066" cy="43703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4255360"/>
            <a:ext cx="3322070" cy="4299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325" y="4255359"/>
            <a:ext cx="3321975" cy="42990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4255360"/>
            <a:ext cx="3321974" cy="42990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53" y="6663426"/>
            <a:ext cx="3318024" cy="42939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6660909"/>
            <a:ext cx="3319970" cy="42964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40" y="6660909"/>
            <a:ext cx="3319969" cy="42964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097" y="9091145"/>
            <a:ext cx="3317019" cy="42926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722" y="9091145"/>
            <a:ext cx="3317019" cy="429261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2" y="9091021"/>
            <a:ext cx="3312317" cy="42865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853" y="11542308"/>
            <a:ext cx="3315398" cy="429051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754" y="11542307"/>
            <a:ext cx="3315399" cy="42905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72" y="11542307"/>
            <a:ext cx="3311455" cy="428541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4903" y="502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991951" y="502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9958" y="25745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86268" y="5028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086268" y="25745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131318" y="744454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474" y="987245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047315" y="745116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12728" y="986586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64303" y="987245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2080" y="1232990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83871" y="12329901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081625" y="1232990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4179" y="7445375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030692" y="500659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086268" y="500659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4767" y="499727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048303" y="263252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82675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19</Words>
  <Application>Microsoft Macintosh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Carleton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 McCreight</dc:creator>
  <cp:lastModifiedBy>Alexandre Guet-McCreight</cp:lastModifiedBy>
  <cp:revision>73</cp:revision>
  <dcterms:created xsi:type="dcterms:W3CDTF">2016-01-08T23:49:30Z</dcterms:created>
  <dcterms:modified xsi:type="dcterms:W3CDTF">2016-04-26T04:21:17Z</dcterms:modified>
</cp:coreProperties>
</file>