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512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100" d="100"/>
          <a:sy n="100" d="100"/>
        </p:scale>
        <p:origin x="1424" y="-3232"/>
      </p:cViewPr>
      <p:guideLst>
        <p:guide orient="horz" pos="47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27955-FA28-634A-A031-AA1F118020C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5550" y="1143000"/>
            <a:ext cx="186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6587-6210-B742-91CF-0B04033D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6587-6210-B742-91CF-0B04033D4B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98280"/>
            <a:ext cx="7772400" cy="324188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70331"/>
            <a:ext cx="6400800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00381"/>
            <a:ext cx="2057400" cy="2981761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0381"/>
            <a:ext cx="6019800" cy="2981761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718644"/>
            <a:ext cx="7772400" cy="30038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410245"/>
            <a:ext cx="7772400" cy="3308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53719"/>
            <a:ext cx="4038600" cy="2306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53719"/>
            <a:ext cx="4038600" cy="2306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66"/>
            <a:ext cx="8229600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85422"/>
            <a:ext cx="4040188" cy="1410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796304"/>
            <a:ext cx="4040188" cy="8713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3385422"/>
            <a:ext cx="4041775" cy="1410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4796304"/>
            <a:ext cx="4041775" cy="8713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602164"/>
            <a:ext cx="3008313" cy="256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2165"/>
            <a:ext cx="5111750" cy="12908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64862"/>
            <a:ext cx="3008313" cy="10345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0586880"/>
            <a:ext cx="5486400" cy="12498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51367"/>
            <a:ext cx="5486400" cy="90744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836721"/>
            <a:ext cx="5486400" cy="17749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5666"/>
            <a:ext cx="8229600" cy="25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8961"/>
            <a:ext cx="8229600" cy="998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017814"/>
            <a:ext cx="2133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3A78-D988-1C45-90ED-F027C177AD9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4017814"/>
            <a:ext cx="2895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4017814"/>
            <a:ext cx="2133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4" y="-769312"/>
            <a:ext cx="3420330" cy="4426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90" y="-792192"/>
            <a:ext cx="3438010" cy="44491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5" y="-769312"/>
            <a:ext cx="3420330" cy="44263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42" y="1775619"/>
            <a:ext cx="3379573" cy="43735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96" y="1775619"/>
            <a:ext cx="3379573" cy="43735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15" y="1775619"/>
            <a:ext cx="3375579" cy="43683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02" y="4250255"/>
            <a:ext cx="3325919" cy="43041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12" y="4250255"/>
            <a:ext cx="3325919" cy="43041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" y="4250254"/>
            <a:ext cx="3325920" cy="43041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85" y="6660910"/>
            <a:ext cx="3323849" cy="43014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30" y="6660909"/>
            <a:ext cx="3319970" cy="42964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5" y="6655742"/>
            <a:ext cx="3323962" cy="43015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33" y="9091021"/>
            <a:ext cx="3312317" cy="42865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9091021"/>
            <a:ext cx="3312317" cy="42865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" y="9091021"/>
            <a:ext cx="3315219" cy="42902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79" y="11542307"/>
            <a:ext cx="3311455" cy="42854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44" y="11542307"/>
            <a:ext cx="3311455" cy="42854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6" y="11545893"/>
            <a:ext cx="3308684" cy="42818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903" y="502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91951" y="502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958" y="25745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86268" y="502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268" y="25745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31318" y="7444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474" y="9872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47315" y="74511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12728" y="98658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64303" y="987245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2080" y="123299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83871" y="1232990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81625" y="123299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179" y="74453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30692" y="50065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86268" y="50065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767" y="49972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8303" y="26325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267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19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81</cp:revision>
  <dcterms:created xsi:type="dcterms:W3CDTF">2016-01-08T23:49:30Z</dcterms:created>
  <dcterms:modified xsi:type="dcterms:W3CDTF">2016-04-27T03:18:18Z</dcterms:modified>
</cp:coreProperties>
</file>