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400213" cy="10799763"/>
  <p:notesSz cx="6858000" cy="9144000"/>
  <p:defaultTextStyle>
    <a:defPPr>
      <a:defRPr lang="en-US"/>
    </a:defPPr>
    <a:lvl1pPr marL="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>
      <p:cViewPr>
        <p:scale>
          <a:sx n="93" d="100"/>
          <a:sy n="93" d="100"/>
        </p:scale>
        <p:origin x="152" y="312"/>
      </p:cViewPr>
      <p:guideLst>
        <p:guide orient="horz" pos="3402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DAEA1-967D-4ACD-89D4-B5AB5155009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6E12-9CB2-4877-9B7B-584EADB7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6E12-9CB2-4877-9B7B-584EADB7B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3354930"/>
            <a:ext cx="12240181" cy="2314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3" y="6119868"/>
            <a:ext cx="10080149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3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7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1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5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43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7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91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887993" y="907485"/>
            <a:ext cx="10205151" cy="193520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7539" y="907485"/>
            <a:ext cx="30380449" cy="193520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20" y="6939851"/>
            <a:ext cx="12240181" cy="2144953"/>
          </a:xfrm>
        </p:spPr>
        <p:txBody>
          <a:bodyPr anchor="t"/>
          <a:lstStyle>
            <a:lvl1pPr algn="l">
              <a:defRPr sz="283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20" y="4577406"/>
            <a:ext cx="12240181" cy="2362447"/>
          </a:xfrm>
        </p:spPr>
        <p:txBody>
          <a:bodyPr anchor="b"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323914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2pPr>
            <a:lvl3pPr marL="647828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3pPr>
            <a:lvl4pPr marL="971742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4pPr>
            <a:lvl5pPr marL="1295656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5pPr>
            <a:lvl6pPr marL="1619570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6pPr>
            <a:lvl7pPr marL="1943484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7pPr>
            <a:lvl8pPr marL="2267398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8pPr>
            <a:lvl9pPr marL="2591312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535" y="5292385"/>
            <a:ext cx="20292800" cy="14967171"/>
          </a:xfrm>
        </p:spPr>
        <p:txBody>
          <a:bodyPr/>
          <a:lstStyle>
            <a:lvl1pPr>
              <a:defRPr sz="1994"/>
            </a:lvl1pPr>
            <a:lvl2pPr>
              <a:defRPr sz="1705"/>
            </a:lvl2pPr>
            <a:lvl3pPr>
              <a:defRPr sz="1417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00340" y="5292385"/>
            <a:ext cx="20292801" cy="14967171"/>
          </a:xfrm>
        </p:spPr>
        <p:txBody>
          <a:bodyPr/>
          <a:lstStyle>
            <a:lvl1pPr>
              <a:defRPr sz="1994"/>
            </a:lvl1pPr>
            <a:lvl2pPr>
              <a:defRPr sz="1705"/>
            </a:lvl2pPr>
            <a:lvl3pPr>
              <a:defRPr sz="1417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1" y="432493"/>
            <a:ext cx="12960192" cy="179996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2" y="2417449"/>
            <a:ext cx="6362595" cy="1007476"/>
          </a:xfrm>
        </p:spPr>
        <p:txBody>
          <a:bodyPr anchor="b"/>
          <a:lstStyle>
            <a:lvl1pPr marL="0" indent="0">
              <a:buNone/>
              <a:defRPr sz="1705" b="1"/>
            </a:lvl1pPr>
            <a:lvl2pPr marL="323914" indent="0">
              <a:buNone/>
              <a:defRPr sz="1417" b="1"/>
            </a:lvl2pPr>
            <a:lvl3pPr marL="647828" indent="0">
              <a:buNone/>
              <a:defRPr sz="1286" b="1"/>
            </a:lvl3pPr>
            <a:lvl4pPr marL="971742" indent="0">
              <a:buNone/>
              <a:defRPr sz="1129" b="1"/>
            </a:lvl4pPr>
            <a:lvl5pPr marL="1295656" indent="0">
              <a:buNone/>
              <a:defRPr sz="1129" b="1"/>
            </a:lvl5pPr>
            <a:lvl6pPr marL="1619570" indent="0">
              <a:buNone/>
              <a:defRPr sz="1129" b="1"/>
            </a:lvl6pPr>
            <a:lvl7pPr marL="1943484" indent="0">
              <a:buNone/>
              <a:defRPr sz="1129" b="1"/>
            </a:lvl7pPr>
            <a:lvl8pPr marL="2267398" indent="0">
              <a:buNone/>
              <a:defRPr sz="1129" b="1"/>
            </a:lvl8pPr>
            <a:lvl9pPr marL="2591312" indent="0">
              <a:buNone/>
              <a:defRPr sz="112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2" y="3424925"/>
            <a:ext cx="6362595" cy="6222366"/>
          </a:xfrm>
        </p:spPr>
        <p:txBody>
          <a:bodyPr/>
          <a:lstStyle>
            <a:lvl1pPr>
              <a:defRPr sz="1705"/>
            </a:lvl1pPr>
            <a:lvl2pPr>
              <a:defRPr sz="1417"/>
            </a:lvl2pPr>
            <a:lvl3pPr>
              <a:defRPr sz="1286"/>
            </a:lvl3pPr>
            <a:lvl4pPr>
              <a:defRPr sz="1129"/>
            </a:lvl4pPr>
            <a:lvl5pPr>
              <a:defRPr sz="1129"/>
            </a:lvl5pPr>
            <a:lvl6pPr>
              <a:defRPr sz="1129"/>
            </a:lvl6pPr>
            <a:lvl7pPr>
              <a:defRPr sz="1129"/>
            </a:lvl7pPr>
            <a:lvl8pPr>
              <a:defRPr sz="1129"/>
            </a:lvl8pPr>
            <a:lvl9pPr>
              <a:defRPr sz="11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12" y="2417449"/>
            <a:ext cx="6365094" cy="1007476"/>
          </a:xfrm>
        </p:spPr>
        <p:txBody>
          <a:bodyPr anchor="b"/>
          <a:lstStyle>
            <a:lvl1pPr marL="0" indent="0">
              <a:buNone/>
              <a:defRPr sz="1705" b="1"/>
            </a:lvl1pPr>
            <a:lvl2pPr marL="323914" indent="0">
              <a:buNone/>
              <a:defRPr sz="1417" b="1"/>
            </a:lvl2pPr>
            <a:lvl3pPr marL="647828" indent="0">
              <a:buNone/>
              <a:defRPr sz="1286" b="1"/>
            </a:lvl3pPr>
            <a:lvl4pPr marL="971742" indent="0">
              <a:buNone/>
              <a:defRPr sz="1129" b="1"/>
            </a:lvl4pPr>
            <a:lvl5pPr marL="1295656" indent="0">
              <a:buNone/>
              <a:defRPr sz="1129" b="1"/>
            </a:lvl5pPr>
            <a:lvl6pPr marL="1619570" indent="0">
              <a:buNone/>
              <a:defRPr sz="1129" b="1"/>
            </a:lvl6pPr>
            <a:lvl7pPr marL="1943484" indent="0">
              <a:buNone/>
              <a:defRPr sz="1129" b="1"/>
            </a:lvl7pPr>
            <a:lvl8pPr marL="2267398" indent="0">
              <a:buNone/>
              <a:defRPr sz="1129" b="1"/>
            </a:lvl8pPr>
            <a:lvl9pPr marL="2591312" indent="0">
              <a:buNone/>
              <a:defRPr sz="112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12" y="3424925"/>
            <a:ext cx="6365094" cy="6222366"/>
          </a:xfrm>
        </p:spPr>
        <p:txBody>
          <a:bodyPr/>
          <a:lstStyle>
            <a:lvl1pPr>
              <a:defRPr sz="1705"/>
            </a:lvl1pPr>
            <a:lvl2pPr>
              <a:defRPr sz="1417"/>
            </a:lvl2pPr>
            <a:lvl3pPr>
              <a:defRPr sz="1286"/>
            </a:lvl3pPr>
            <a:lvl4pPr>
              <a:defRPr sz="1129"/>
            </a:lvl4pPr>
            <a:lvl5pPr>
              <a:defRPr sz="1129"/>
            </a:lvl5pPr>
            <a:lvl6pPr>
              <a:defRPr sz="1129"/>
            </a:lvl6pPr>
            <a:lvl7pPr>
              <a:defRPr sz="1129"/>
            </a:lvl7pPr>
            <a:lvl8pPr>
              <a:defRPr sz="1129"/>
            </a:lvl8pPr>
            <a:lvl9pPr>
              <a:defRPr sz="11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4" y="429993"/>
            <a:ext cx="4737571" cy="1829960"/>
          </a:xfrm>
        </p:spPr>
        <p:txBody>
          <a:bodyPr anchor="b"/>
          <a:lstStyle>
            <a:lvl1pPr algn="l">
              <a:defRPr sz="141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88" y="429997"/>
            <a:ext cx="8050119" cy="9217298"/>
          </a:xfrm>
        </p:spPr>
        <p:txBody>
          <a:bodyPr/>
          <a:lstStyle>
            <a:lvl1pPr>
              <a:defRPr sz="2257"/>
            </a:lvl1pPr>
            <a:lvl2pPr>
              <a:defRPr sz="1994"/>
            </a:lvl2pPr>
            <a:lvl3pPr>
              <a:defRPr sz="1705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4" y="2259954"/>
            <a:ext cx="4737571" cy="7387338"/>
          </a:xfrm>
        </p:spPr>
        <p:txBody>
          <a:bodyPr/>
          <a:lstStyle>
            <a:lvl1pPr marL="0" indent="0">
              <a:buNone/>
              <a:defRPr sz="997"/>
            </a:lvl1pPr>
            <a:lvl2pPr marL="323914" indent="0">
              <a:buNone/>
              <a:defRPr sz="840"/>
            </a:lvl2pPr>
            <a:lvl3pPr marL="647828" indent="0">
              <a:buNone/>
              <a:defRPr sz="709"/>
            </a:lvl3pPr>
            <a:lvl4pPr marL="971742" indent="0">
              <a:buNone/>
              <a:defRPr sz="630"/>
            </a:lvl4pPr>
            <a:lvl5pPr marL="1295656" indent="0">
              <a:buNone/>
              <a:defRPr sz="630"/>
            </a:lvl5pPr>
            <a:lvl6pPr marL="1619570" indent="0">
              <a:buNone/>
              <a:defRPr sz="630"/>
            </a:lvl6pPr>
            <a:lvl7pPr marL="1943484" indent="0">
              <a:buNone/>
              <a:defRPr sz="630"/>
            </a:lvl7pPr>
            <a:lvl8pPr marL="2267398" indent="0">
              <a:buNone/>
              <a:defRPr sz="630"/>
            </a:lvl8pPr>
            <a:lvl9pPr marL="2591312" indent="0">
              <a:buNone/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2" y="7559837"/>
            <a:ext cx="8640128" cy="892481"/>
          </a:xfrm>
        </p:spPr>
        <p:txBody>
          <a:bodyPr anchor="b"/>
          <a:lstStyle>
            <a:lvl1pPr algn="l">
              <a:defRPr sz="141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2" y="964980"/>
            <a:ext cx="8640128" cy="6479858"/>
          </a:xfrm>
        </p:spPr>
        <p:txBody>
          <a:bodyPr/>
          <a:lstStyle>
            <a:lvl1pPr marL="0" indent="0">
              <a:buNone/>
              <a:defRPr sz="2257"/>
            </a:lvl1pPr>
            <a:lvl2pPr marL="323914" indent="0">
              <a:buNone/>
              <a:defRPr sz="1994"/>
            </a:lvl2pPr>
            <a:lvl3pPr marL="647828" indent="0">
              <a:buNone/>
              <a:defRPr sz="1705"/>
            </a:lvl3pPr>
            <a:lvl4pPr marL="971742" indent="0">
              <a:buNone/>
              <a:defRPr sz="1417"/>
            </a:lvl4pPr>
            <a:lvl5pPr marL="1295656" indent="0">
              <a:buNone/>
              <a:defRPr sz="1417"/>
            </a:lvl5pPr>
            <a:lvl6pPr marL="1619570" indent="0">
              <a:buNone/>
              <a:defRPr sz="1417"/>
            </a:lvl6pPr>
            <a:lvl7pPr marL="1943484" indent="0">
              <a:buNone/>
              <a:defRPr sz="1417"/>
            </a:lvl7pPr>
            <a:lvl8pPr marL="2267398" indent="0">
              <a:buNone/>
              <a:defRPr sz="1417"/>
            </a:lvl8pPr>
            <a:lvl9pPr marL="2591312" indent="0">
              <a:buNone/>
              <a:defRPr sz="141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2" y="8452318"/>
            <a:ext cx="8640128" cy="1267471"/>
          </a:xfrm>
        </p:spPr>
        <p:txBody>
          <a:bodyPr/>
          <a:lstStyle>
            <a:lvl1pPr marL="0" indent="0">
              <a:buNone/>
              <a:defRPr sz="997"/>
            </a:lvl1pPr>
            <a:lvl2pPr marL="323914" indent="0">
              <a:buNone/>
              <a:defRPr sz="840"/>
            </a:lvl2pPr>
            <a:lvl3pPr marL="647828" indent="0">
              <a:buNone/>
              <a:defRPr sz="709"/>
            </a:lvl3pPr>
            <a:lvl4pPr marL="971742" indent="0">
              <a:buNone/>
              <a:defRPr sz="630"/>
            </a:lvl4pPr>
            <a:lvl5pPr marL="1295656" indent="0">
              <a:buNone/>
              <a:defRPr sz="630"/>
            </a:lvl5pPr>
            <a:lvl6pPr marL="1619570" indent="0">
              <a:buNone/>
              <a:defRPr sz="630"/>
            </a:lvl6pPr>
            <a:lvl7pPr marL="1943484" indent="0">
              <a:buNone/>
              <a:defRPr sz="630"/>
            </a:lvl7pPr>
            <a:lvl8pPr marL="2267398" indent="0">
              <a:buNone/>
              <a:defRPr sz="630"/>
            </a:lvl8pPr>
            <a:lvl9pPr marL="2591312" indent="0">
              <a:buNone/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1" y="432493"/>
            <a:ext cx="12960192" cy="1799960"/>
          </a:xfrm>
          <a:prstGeom prst="rect">
            <a:avLst/>
          </a:prstGeom>
        </p:spPr>
        <p:txBody>
          <a:bodyPr vert="horz" lIns="246888" tIns="123444" rIns="246888" bIns="123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1" y="2519948"/>
            <a:ext cx="12960192" cy="7127345"/>
          </a:xfrm>
          <a:prstGeom prst="rect">
            <a:avLst/>
          </a:prstGeom>
        </p:spPr>
        <p:txBody>
          <a:bodyPr vert="horz" lIns="246888" tIns="123444" rIns="246888" bIns="123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1" y="10009785"/>
            <a:ext cx="3360050" cy="574987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4" y="10009785"/>
            <a:ext cx="4560067" cy="574987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53" y="10009785"/>
            <a:ext cx="3360050" cy="574987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7828" rtl="0" eaLnBrk="1" latinLnBrk="0" hangingPunct="1">
        <a:spcBef>
          <a:spcPct val="0"/>
        </a:spcBef>
        <a:buNone/>
        <a:defRPr sz="31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2935" indent="-242935" algn="l" defTabSz="647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57" kern="1200">
          <a:solidFill>
            <a:schemeClr val="tx1"/>
          </a:solidFill>
          <a:latin typeface="+mn-lt"/>
          <a:ea typeface="+mn-ea"/>
          <a:cs typeface="+mn-cs"/>
        </a:defRPr>
      </a:lvl1pPr>
      <a:lvl2pPr marL="526360" indent="-202446" algn="l" defTabSz="647828" rtl="0" eaLnBrk="1" latinLnBrk="0" hangingPunct="1">
        <a:spcBef>
          <a:spcPct val="20000"/>
        </a:spcBef>
        <a:buFont typeface="Arial" panose="020B0604020202020204" pitchFamily="34" charset="0"/>
        <a:buChar char="–"/>
        <a:defRPr sz="1994" kern="1200">
          <a:solidFill>
            <a:schemeClr val="tx1"/>
          </a:solidFill>
          <a:latin typeface="+mn-lt"/>
          <a:ea typeface="+mn-ea"/>
          <a:cs typeface="+mn-cs"/>
        </a:defRPr>
      </a:lvl2pPr>
      <a:lvl3pPr marL="809785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133699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–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57613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»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81527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05441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429355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753269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3914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7828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1742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5656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19570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3484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67398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1312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6" y="5667843"/>
            <a:ext cx="6669765" cy="50685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41" y="5667843"/>
            <a:ext cx="6669765" cy="50685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5" y="599282"/>
            <a:ext cx="6669766" cy="50685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40" y="599281"/>
            <a:ext cx="6669765" cy="5068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80506" y="-139622"/>
            <a:ext cx="231069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SDprox1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19506" y="-139622"/>
            <a:ext cx="231069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SDprox2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934800" y="792000"/>
            <a:ext cx="0" cy="41760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124000" y="792000"/>
            <a:ext cx="0" cy="41760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31200" y="5857081"/>
            <a:ext cx="0" cy="41760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124000" y="5857081"/>
            <a:ext cx="0" cy="41760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65906" y="3571081"/>
            <a:ext cx="30480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441860" y="3571081"/>
            <a:ext cx="30480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5906" y="8639643"/>
            <a:ext cx="30480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41860" y="8639643"/>
            <a:ext cx="30480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7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UHN Research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Skinner Lab</dc:creator>
  <cp:lastModifiedBy>Alexandre Guet-McCreight</cp:lastModifiedBy>
  <cp:revision>19</cp:revision>
  <dcterms:created xsi:type="dcterms:W3CDTF">2017-10-19T18:47:44Z</dcterms:created>
  <dcterms:modified xsi:type="dcterms:W3CDTF">2018-05-14T02:04:43Z</dcterms:modified>
</cp:coreProperties>
</file>