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10439400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>
        <p:scale>
          <a:sx n="68" d="100"/>
          <a:sy n="68" d="100"/>
        </p:scale>
        <p:origin x="1280" y="-32"/>
      </p:cViewPr>
      <p:guideLst>
        <p:guide orient="horz" pos="328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3242984"/>
            <a:ext cx="12240181" cy="2237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5915662"/>
            <a:ext cx="10080149" cy="26678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5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3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91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87994" y="877204"/>
            <a:ext cx="10205151" cy="187063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540" y="877204"/>
            <a:ext cx="30380449" cy="187063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1" y="6708285"/>
            <a:ext cx="12240181" cy="2073382"/>
          </a:xfrm>
        </p:spPr>
        <p:txBody>
          <a:bodyPr anchor="t"/>
          <a:lstStyle>
            <a:lvl1pPr algn="l">
              <a:defRPr sz="283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1" y="4424668"/>
            <a:ext cx="12240181" cy="2283618"/>
          </a:xfrm>
        </p:spPr>
        <p:txBody>
          <a:bodyPr anchor="b"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323914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2pPr>
            <a:lvl3pPr marL="647828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3pPr>
            <a:lvl4pPr marL="971742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4pPr>
            <a:lvl5pPr marL="1295656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5pPr>
            <a:lvl6pPr marL="161957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6pPr>
            <a:lvl7pPr marL="1943484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7pPr>
            <a:lvl8pPr marL="2267398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8pPr>
            <a:lvl9pPr marL="2591312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535" y="5115790"/>
            <a:ext cx="20292800" cy="14467751"/>
          </a:xfrm>
        </p:spPr>
        <p:txBody>
          <a:bodyPr/>
          <a:lstStyle>
            <a:lvl1pPr>
              <a:defRPr sz="1994"/>
            </a:lvl1pPr>
            <a:lvl2pPr>
              <a:defRPr sz="1705"/>
            </a:lvl2pPr>
            <a:lvl3pPr>
              <a:defRPr sz="1417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341" y="5115790"/>
            <a:ext cx="20292801" cy="14467751"/>
          </a:xfrm>
        </p:spPr>
        <p:txBody>
          <a:bodyPr/>
          <a:lstStyle>
            <a:lvl1pPr>
              <a:defRPr sz="1994"/>
            </a:lvl1pPr>
            <a:lvl2pPr>
              <a:defRPr sz="1705"/>
            </a:lvl2pPr>
            <a:lvl3pPr>
              <a:defRPr sz="1417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418062"/>
            <a:ext cx="12960192" cy="1739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2" y="2336784"/>
            <a:ext cx="6362595" cy="973859"/>
          </a:xfrm>
        </p:spPr>
        <p:txBody>
          <a:bodyPr anchor="b"/>
          <a:lstStyle>
            <a:lvl1pPr marL="0" indent="0">
              <a:buNone/>
              <a:defRPr sz="1705" b="1"/>
            </a:lvl1pPr>
            <a:lvl2pPr marL="323914" indent="0">
              <a:buNone/>
              <a:defRPr sz="1417" b="1"/>
            </a:lvl2pPr>
            <a:lvl3pPr marL="647828" indent="0">
              <a:buNone/>
              <a:defRPr sz="1286" b="1"/>
            </a:lvl3pPr>
            <a:lvl4pPr marL="971742" indent="0">
              <a:buNone/>
              <a:defRPr sz="1129" b="1"/>
            </a:lvl4pPr>
            <a:lvl5pPr marL="1295656" indent="0">
              <a:buNone/>
              <a:defRPr sz="1129" b="1"/>
            </a:lvl5pPr>
            <a:lvl6pPr marL="1619570" indent="0">
              <a:buNone/>
              <a:defRPr sz="1129" b="1"/>
            </a:lvl6pPr>
            <a:lvl7pPr marL="1943484" indent="0">
              <a:buNone/>
              <a:defRPr sz="1129" b="1"/>
            </a:lvl7pPr>
            <a:lvl8pPr marL="2267398" indent="0">
              <a:buNone/>
              <a:defRPr sz="1129" b="1"/>
            </a:lvl8pPr>
            <a:lvl9pPr marL="2591312" indent="0">
              <a:buNone/>
              <a:defRPr sz="11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2" y="3310644"/>
            <a:ext cx="6362595" cy="6014740"/>
          </a:xfrm>
        </p:spPr>
        <p:txBody>
          <a:bodyPr/>
          <a:lstStyle>
            <a:lvl1pPr>
              <a:defRPr sz="1705"/>
            </a:lvl1pPr>
            <a:lvl2pPr>
              <a:defRPr sz="1417"/>
            </a:lvl2pPr>
            <a:lvl3pPr>
              <a:defRPr sz="1286"/>
            </a:lvl3pPr>
            <a:lvl4pPr>
              <a:defRPr sz="1129"/>
            </a:lvl4pPr>
            <a:lvl5pPr>
              <a:defRPr sz="1129"/>
            </a:lvl5pPr>
            <a:lvl6pPr>
              <a:defRPr sz="1129"/>
            </a:lvl6pPr>
            <a:lvl7pPr>
              <a:defRPr sz="1129"/>
            </a:lvl7pPr>
            <a:lvl8pPr>
              <a:defRPr sz="1129"/>
            </a:lvl8pPr>
            <a:lvl9pPr>
              <a:defRPr sz="11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2" y="2336784"/>
            <a:ext cx="6365094" cy="973859"/>
          </a:xfrm>
        </p:spPr>
        <p:txBody>
          <a:bodyPr anchor="b"/>
          <a:lstStyle>
            <a:lvl1pPr marL="0" indent="0">
              <a:buNone/>
              <a:defRPr sz="1705" b="1"/>
            </a:lvl1pPr>
            <a:lvl2pPr marL="323914" indent="0">
              <a:buNone/>
              <a:defRPr sz="1417" b="1"/>
            </a:lvl2pPr>
            <a:lvl3pPr marL="647828" indent="0">
              <a:buNone/>
              <a:defRPr sz="1286" b="1"/>
            </a:lvl3pPr>
            <a:lvl4pPr marL="971742" indent="0">
              <a:buNone/>
              <a:defRPr sz="1129" b="1"/>
            </a:lvl4pPr>
            <a:lvl5pPr marL="1295656" indent="0">
              <a:buNone/>
              <a:defRPr sz="1129" b="1"/>
            </a:lvl5pPr>
            <a:lvl6pPr marL="1619570" indent="0">
              <a:buNone/>
              <a:defRPr sz="1129" b="1"/>
            </a:lvl6pPr>
            <a:lvl7pPr marL="1943484" indent="0">
              <a:buNone/>
              <a:defRPr sz="1129" b="1"/>
            </a:lvl7pPr>
            <a:lvl8pPr marL="2267398" indent="0">
              <a:buNone/>
              <a:defRPr sz="1129" b="1"/>
            </a:lvl8pPr>
            <a:lvl9pPr marL="2591312" indent="0">
              <a:buNone/>
              <a:defRPr sz="11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2" y="3310644"/>
            <a:ext cx="6365094" cy="6014740"/>
          </a:xfrm>
        </p:spPr>
        <p:txBody>
          <a:bodyPr/>
          <a:lstStyle>
            <a:lvl1pPr>
              <a:defRPr sz="1705"/>
            </a:lvl1pPr>
            <a:lvl2pPr>
              <a:defRPr sz="1417"/>
            </a:lvl2pPr>
            <a:lvl3pPr>
              <a:defRPr sz="1286"/>
            </a:lvl3pPr>
            <a:lvl4pPr>
              <a:defRPr sz="1129"/>
            </a:lvl4pPr>
            <a:lvl5pPr>
              <a:defRPr sz="1129"/>
            </a:lvl5pPr>
            <a:lvl6pPr>
              <a:defRPr sz="1129"/>
            </a:lvl6pPr>
            <a:lvl7pPr>
              <a:defRPr sz="1129"/>
            </a:lvl7pPr>
            <a:lvl8pPr>
              <a:defRPr sz="1129"/>
            </a:lvl8pPr>
            <a:lvl9pPr>
              <a:defRPr sz="11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5" y="415645"/>
            <a:ext cx="4737571" cy="1768898"/>
          </a:xfrm>
        </p:spPr>
        <p:txBody>
          <a:bodyPr anchor="b"/>
          <a:lstStyle>
            <a:lvl1pPr algn="l">
              <a:defRPr sz="14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9" y="415649"/>
            <a:ext cx="8050119" cy="8909739"/>
          </a:xfrm>
        </p:spPr>
        <p:txBody>
          <a:bodyPr/>
          <a:lstStyle>
            <a:lvl1pPr>
              <a:defRPr sz="2257"/>
            </a:lvl1pPr>
            <a:lvl2pPr>
              <a:defRPr sz="1994"/>
            </a:lvl2pPr>
            <a:lvl3pPr>
              <a:defRPr sz="170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5" y="2184544"/>
            <a:ext cx="4737571" cy="7140840"/>
          </a:xfrm>
        </p:spPr>
        <p:txBody>
          <a:bodyPr/>
          <a:lstStyle>
            <a:lvl1pPr marL="0" indent="0">
              <a:buNone/>
              <a:defRPr sz="997"/>
            </a:lvl1pPr>
            <a:lvl2pPr marL="323914" indent="0">
              <a:buNone/>
              <a:defRPr sz="840"/>
            </a:lvl2pPr>
            <a:lvl3pPr marL="647828" indent="0">
              <a:buNone/>
              <a:defRPr sz="709"/>
            </a:lvl3pPr>
            <a:lvl4pPr marL="971742" indent="0">
              <a:buNone/>
              <a:defRPr sz="630"/>
            </a:lvl4pPr>
            <a:lvl5pPr marL="1295656" indent="0">
              <a:buNone/>
              <a:defRPr sz="630"/>
            </a:lvl5pPr>
            <a:lvl6pPr marL="1619570" indent="0">
              <a:buNone/>
              <a:defRPr sz="630"/>
            </a:lvl6pPr>
            <a:lvl7pPr marL="1943484" indent="0">
              <a:buNone/>
              <a:defRPr sz="630"/>
            </a:lvl7pPr>
            <a:lvl8pPr marL="2267398" indent="0">
              <a:buNone/>
              <a:defRPr sz="630"/>
            </a:lvl8pPr>
            <a:lvl9pPr marL="259131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7307582"/>
            <a:ext cx="8640128" cy="862701"/>
          </a:xfrm>
        </p:spPr>
        <p:txBody>
          <a:bodyPr anchor="b"/>
          <a:lstStyle>
            <a:lvl1pPr algn="l">
              <a:defRPr sz="14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932781"/>
            <a:ext cx="8640128" cy="6263640"/>
          </a:xfrm>
        </p:spPr>
        <p:txBody>
          <a:bodyPr/>
          <a:lstStyle>
            <a:lvl1pPr marL="0" indent="0">
              <a:buNone/>
              <a:defRPr sz="2257"/>
            </a:lvl1pPr>
            <a:lvl2pPr marL="323914" indent="0">
              <a:buNone/>
              <a:defRPr sz="1994"/>
            </a:lvl2pPr>
            <a:lvl3pPr marL="647828" indent="0">
              <a:buNone/>
              <a:defRPr sz="1705"/>
            </a:lvl3pPr>
            <a:lvl4pPr marL="971742" indent="0">
              <a:buNone/>
              <a:defRPr sz="1417"/>
            </a:lvl4pPr>
            <a:lvl5pPr marL="1295656" indent="0">
              <a:buNone/>
              <a:defRPr sz="1417"/>
            </a:lvl5pPr>
            <a:lvl6pPr marL="1619570" indent="0">
              <a:buNone/>
              <a:defRPr sz="1417"/>
            </a:lvl6pPr>
            <a:lvl7pPr marL="1943484" indent="0">
              <a:buNone/>
              <a:defRPr sz="1417"/>
            </a:lvl7pPr>
            <a:lvl8pPr marL="2267398" indent="0">
              <a:buNone/>
              <a:defRPr sz="1417"/>
            </a:lvl8pPr>
            <a:lvl9pPr marL="2591312" indent="0">
              <a:buNone/>
              <a:defRPr sz="141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8170284"/>
            <a:ext cx="8640128" cy="1225179"/>
          </a:xfrm>
        </p:spPr>
        <p:txBody>
          <a:bodyPr/>
          <a:lstStyle>
            <a:lvl1pPr marL="0" indent="0">
              <a:buNone/>
              <a:defRPr sz="997"/>
            </a:lvl1pPr>
            <a:lvl2pPr marL="323914" indent="0">
              <a:buNone/>
              <a:defRPr sz="840"/>
            </a:lvl2pPr>
            <a:lvl3pPr marL="647828" indent="0">
              <a:buNone/>
              <a:defRPr sz="709"/>
            </a:lvl3pPr>
            <a:lvl4pPr marL="971742" indent="0">
              <a:buNone/>
              <a:defRPr sz="630"/>
            </a:lvl4pPr>
            <a:lvl5pPr marL="1295656" indent="0">
              <a:buNone/>
              <a:defRPr sz="630"/>
            </a:lvl5pPr>
            <a:lvl6pPr marL="1619570" indent="0">
              <a:buNone/>
              <a:defRPr sz="630"/>
            </a:lvl6pPr>
            <a:lvl7pPr marL="1943484" indent="0">
              <a:buNone/>
              <a:defRPr sz="630"/>
            </a:lvl7pPr>
            <a:lvl8pPr marL="2267398" indent="0">
              <a:buNone/>
              <a:defRPr sz="630"/>
            </a:lvl8pPr>
            <a:lvl9pPr marL="259131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418062"/>
            <a:ext cx="12960192" cy="1739900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2435864"/>
            <a:ext cx="12960192" cy="6889522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9675783"/>
            <a:ext cx="3360050" cy="5558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9675783"/>
            <a:ext cx="4560067" cy="5558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9675783"/>
            <a:ext cx="3360050" cy="5558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7828" rtl="0" eaLnBrk="1" latinLnBrk="0" hangingPunct="1">
        <a:spcBef>
          <a:spcPct val="0"/>
        </a:spcBef>
        <a:buNone/>
        <a:defRPr sz="31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935" indent="-242935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1pPr>
      <a:lvl2pPr marL="526360" indent="-202446" algn="l" defTabSz="6478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994" kern="1200">
          <a:solidFill>
            <a:schemeClr val="tx1"/>
          </a:solidFill>
          <a:latin typeface="+mn-lt"/>
          <a:ea typeface="+mn-ea"/>
          <a:cs typeface="+mn-cs"/>
        </a:defRPr>
      </a:lvl2pPr>
      <a:lvl3pPr marL="809785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133699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57613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»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81527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05441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429355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753269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3914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7828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1742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5656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19570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3484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67398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1312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6" y="5448215"/>
            <a:ext cx="6553200" cy="49799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06" y="5448215"/>
            <a:ext cx="6643744" cy="497997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4050" y="8343815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14450" y="8343815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861650" y="5676815"/>
            <a:ext cx="7505" cy="405339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877944" y="5676815"/>
            <a:ext cx="7505" cy="405339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0" y="498173"/>
            <a:ext cx="6615056" cy="4950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06" y="476706"/>
            <a:ext cx="6643744" cy="49715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80506" y="-190500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019506" y="-190500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4050" y="3390900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14450" y="3390900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857897" y="723900"/>
            <a:ext cx="7505" cy="405339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874191" y="723900"/>
            <a:ext cx="7505" cy="405339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456906" y="7239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532966" y="655886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56906" y="5661938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32966" y="5658221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15</cp:revision>
  <dcterms:created xsi:type="dcterms:W3CDTF">2017-10-19T18:47:44Z</dcterms:created>
  <dcterms:modified xsi:type="dcterms:W3CDTF">2018-05-13T01:25:39Z</dcterms:modified>
</cp:coreProperties>
</file>