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0972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45" d="100"/>
          <a:sy n="45" d="100"/>
        </p:scale>
        <p:origin x="272" y="664"/>
      </p:cViewPr>
      <p:guideLst>
        <p:guide orient="horz" pos="345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71563" y="685800"/>
            <a:ext cx="9001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71563" y="685800"/>
            <a:ext cx="9001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3408683"/>
            <a:ext cx="244830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6217920"/>
            <a:ext cx="201625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30" y="922022"/>
            <a:ext cx="20412551" cy="19662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73" y="922022"/>
            <a:ext cx="60767595" cy="19662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7051043"/>
            <a:ext cx="24483060" cy="2179320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4650744"/>
            <a:ext cx="24483060" cy="24002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5377181"/>
            <a:ext cx="40590072" cy="1520697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5377181"/>
            <a:ext cx="40590075" cy="1520697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439422"/>
            <a:ext cx="259232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2456182"/>
            <a:ext cx="12726592" cy="1023618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3479799"/>
            <a:ext cx="12726592" cy="6322062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5" y="2456182"/>
            <a:ext cx="12731591" cy="1023618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5" y="3479799"/>
            <a:ext cx="12731591" cy="6322062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436881"/>
            <a:ext cx="9476186" cy="185928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12" y="436883"/>
            <a:ext cx="16102013" cy="936498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2296161"/>
            <a:ext cx="9476186" cy="750570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7680960"/>
            <a:ext cx="17282160" cy="90678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980440"/>
            <a:ext cx="17282160" cy="65836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8587741"/>
            <a:ext cx="17282160" cy="1287779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439422"/>
            <a:ext cx="25923240" cy="18288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2560321"/>
            <a:ext cx="25923240" cy="724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0170164"/>
            <a:ext cx="67208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0170164"/>
            <a:ext cx="91211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0170164"/>
            <a:ext cx="67208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210" y="5530903"/>
            <a:ext cx="7049214" cy="5204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8" y="5523947"/>
            <a:ext cx="7018377" cy="5172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763" y="357103"/>
            <a:ext cx="6999661" cy="5167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323" y="350837"/>
            <a:ext cx="6913526" cy="5173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53" y="5523946"/>
            <a:ext cx="6900816" cy="5172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31962" y="2179763"/>
            <a:ext cx="231031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424" y="5530903"/>
            <a:ext cx="6972810" cy="5147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573" y="350838"/>
            <a:ext cx="7008429" cy="517400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 rot="16200000">
            <a:off x="-731962" y="7413251"/>
            <a:ext cx="231031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217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4618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679369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2" y="350837"/>
            <a:ext cx="7018971" cy="51731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658080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75360" y="3391217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666210" y="3359493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02238" y="3391217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2578" y="3359493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0" y="14478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47542" y="66294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0" y="14478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0" y="66294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658600" y="14478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658600" y="66294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14478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0" y="6629400"/>
            <a:ext cx="0" cy="3352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14</cp:revision>
  <cp:lastPrinted>2018-01-27T00:29:02Z</cp:lastPrinted>
  <dcterms:created xsi:type="dcterms:W3CDTF">2017-10-19T18:47:44Z</dcterms:created>
  <dcterms:modified xsi:type="dcterms:W3CDTF">2018-05-14T01:17:08Z</dcterms:modified>
</cp:coreProperties>
</file>