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584007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37"/>
  </p:normalViewPr>
  <p:slideViewPr>
    <p:cSldViewPr snapToGrid="0" snapToObjects="1">
      <p:cViewPr>
        <p:scale>
          <a:sx n="38" d="100"/>
          <a:sy n="38" d="100"/>
        </p:scale>
        <p:origin x="3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592347"/>
            <a:ext cx="21600319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319707"/>
            <a:ext cx="21600319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43338"/>
            <a:ext cx="6210092" cy="13423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43338"/>
            <a:ext cx="18270270" cy="13423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949021"/>
            <a:ext cx="2484036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600386"/>
            <a:ext cx="2484036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216687"/>
            <a:ext cx="12240181" cy="10050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216687"/>
            <a:ext cx="12240181" cy="10050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43339"/>
            <a:ext cx="24840367" cy="3061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883019"/>
            <a:ext cx="12183929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786027"/>
            <a:ext cx="12183929" cy="851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883019"/>
            <a:ext cx="12243932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786027"/>
            <a:ext cx="12243932" cy="851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56005"/>
            <a:ext cx="9288886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280679"/>
            <a:ext cx="14580215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752022"/>
            <a:ext cx="9288886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56005"/>
            <a:ext cx="9288886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280679"/>
            <a:ext cx="14580215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752022"/>
            <a:ext cx="9288886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43339"/>
            <a:ext cx="2484036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216687"/>
            <a:ext cx="2484036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4681404"/>
            <a:ext cx="6480096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4681404"/>
            <a:ext cx="9720143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4681404"/>
            <a:ext cx="6480096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881" y="247818"/>
            <a:ext cx="283738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SDprox1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197163" y="247818"/>
            <a:ext cx="283738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" y="1301597"/>
            <a:ext cx="14369143" cy="14369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282" y="1301597"/>
            <a:ext cx="14369143" cy="143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54</cp:revision>
  <dcterms:created xsi:type="dcterms:W3CDTF">2017-03-24T17:03:41Z</dcterms:created>
  <dcterms:modified xsi:type="dcterms:W3CDTF">2017-10-21T19:02:56Z</dcterms:modified>
</cp:coreProperties>
</file>