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91" d="100"/>
          <a:sy n="91" d="100"/>
        </p:scale>
        <p:origin x="-69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98" y="17194822"/>
            <a:ext cx="7046258" cy="56403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507" y="17240949"/>
            <a:ext cx="7082109" cy="56403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7189" y="5906863"/>
            <a:ext cx="7123826" cy="56403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301" y="17230471"/>
            <a:ext cx="7094888" cy="56403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49" y="5891365"/>
            <a:ext cx="7099857" cy="564039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570" y="17194822"/>
            <a:ext cx="7031523" cy="564039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1015" y="5883800"/>
            <a:ext cx="7132696" cy="564039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08" y="11514799"/>
            <a:ext cx="7136605" cy="571965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9005" y="11498234"/>
            <a:ext cx="7115109" cy="571965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570" y="50426"/>
            <a:ext cx="7117381" cy="562298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51" y="11514799"/>
            <a:ext cx="7098191" cy="571965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0974" y="11527779"/>
            <a:ext cx="7170907" cy="5719652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905194" y="65158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2057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65158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65158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2033" y="22623237"/>
            <a:ext cx="23646967" cy="304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53251" y="17008499"/>
            <a:ext cx="28297842" cy="630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32053" y="11264781"/>
            <a:ext cx="14031215" cy="69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372300" y="5491866"/>
            <a:ext cx="21291813" cy="813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2827343" y="46503"/>
            <a:ext cx="4976799" cy="438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1430850" y="757815"/>
            <a:ext cx="384121" cy="4085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1484401" y="6661356"/>
            <a:ext cx="384121" cy="4085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1439745" y="12381035"/>
            <a:ext cx="384121" cy="4259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1384485" y="18001305"/>
            <a:ext cx="430486" cy="4259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4305850" y="17839431"/>
            <a:ext cx="430486" cy="4458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263268" y="12261736"/>
            <a:ext cx="430486" cy="4458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4318555" y="6305359"/>
            <a:ext cx="430486" cy="4458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224677" y="6344198"/>
            <a:ext cx="430486" cy="4458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113549" y="12062974"/>
            <a:ext cx="430486" cy="4458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224677" y="17795166"/>
            <a:ext cx="430486" cy="4458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0263" y="18001305"/>
            <a:ext cx="430486" cy="4458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96171" y="12062974"/>
            <a:ext cx="331446" cy="20413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95594" y="14628898"/>
            <a:ext cx="331446" cy="20413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5386814" y="11294327"/>
            <a:ext cx="13046176" cy="665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rot="16200000">
            <a:off x="-891510" y="18428096"/>
            <a:ext cx="2339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Voltage (mV)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-988181" y="20998814"/>
            <a:ext cx="2552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Synapse Index</a:t>
            </a:r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13608006" y="22487888"/>
            <a:ext cx="1843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Time (</a:t>
            </a:r>
            <a:r>
              <a:rPr lang="en-US" sz="3200" dirty="0" err="1" smtClean="0"/>
              <a:t>ms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22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75</cp:revision>
  <dcterms:created xsi:type="dcterms:W3CDTF">2017-03-24T17:03:41Z</dcterms:created>
  <dcterms:modified xsi:type="dcterms:W3CDTF">2018-01-27T01:59:35Z</dcterms:modified>
</cp:coreProperties>
</file>