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1" d="100"/>
          <a:sy n="21" d="100"/>
        </p:scale>
        <p:origin x="-2178" y="-462"/>
      </p:cViewPr>
      <p:guideLst>
        <p:guide orient="horz" pos="9071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93890" y="-249446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65078" y="27685290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45447" y="13798499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0851" y="1378953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4387" y="1019980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1708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1019980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71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Rates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840461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r>
              <a:rPr lang="en-US" sz="4800" b="1" dirty="0" smtClean="0"/>
              <a:t>289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8384" y="1023566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6458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29383" y="1023566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2275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Rates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49385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1993 Models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7308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4838 Models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38307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3648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3533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1257 Models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738111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4873 Models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626034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3407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027033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5263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012259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2399 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140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52</cp:revision>
  <dcterms:created xsi:type="dcterms:W3CDTF">2017-03-24T17:03:41Z</dcterms:created>
  <dcterms:modified xsi:type="dcterms:W3CDTF">2017-06-19T18:17:09Z</dcterms:modified>
</cp:coreProperties>
</file>