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4" d="100"/>
          <a:sy n="24" d="100"/>
        </p:scale>
        <p:origin x="26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4244" y="161236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244" y="8821783"/>
            <a:ext cx="5922504" cy="3904474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37780" y="161236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29716" y="161236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6" y="21520052"/>
            <a:ext cx="6990882" cy="70681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712" y="21519425"/>
            <a:ext cx="6842730" cy="70681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040" y="7143892"/>
            <a:ext cx="6912180" cy="71059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50" y="21519425"/>
            <a:ext cx="6927692" cy="70681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360" y="21520052"/>
            <a:ext cx="6895796" cy="70681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84" y="7136724"/>
            <a:ext cx="6927692" cy="7162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472" y="7193084"/>
            <a:ext cx="6973571" cy="71059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5" y="14251753"/>
            <a:ext cx="6990883" cy="72682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034" y="14251126"/>
            <a:ext cx="7124086" cy="7267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50" y="14352043"/>
            <a:ext cx="7091936" cy="7167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319" y="14425389"/>
            <a:ext cx="6973571" cy="712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054" y="218766"/>
            <a:ext cx="6662102" cy="68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79</cp:revision>
  <dcterms:created xsi:type="dcterms:W3CDTF">2017-03-24T17:03:41Z</dcterms:created>
  <dcterms:modified xsi:type="dcterms:W3CDTF">2017-05-27T21:37:27Z</dcterms:modified>
</cp:coreProperties>
</file>