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80" d="100"/>
          <a:sy n="80" d="100"/>
        </p:scale>
        <p:origin x="-49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5194" y="6323093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9" y="17204305"/>
            <a:ext cx="7082109" cy="5688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406" y="17251828"/>
            <a:ext cx="7167467" cy="5688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23" y="5886537"/>
            <a:ext cx="7167467" cy="5676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96" y="17224531"/>
            <a:ext cx="7125046" cy="5688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32" y="5841457"/>
            <a:ext cx="7289734" cy="5676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80" y="17204302"/>
            <a:ext cx="7086486" cy="5688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80" y="5858934"/>
            <a:ext cx="7165246" cy="5676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2" y="11527932"/>
            <a:ext cx="7125046" cy="5656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246" y="11595684"/>
            <a:ext cx="7070180" cy="5656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116" y="300089"/>
            <a:ext cx="7070180" cy="5571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4" y="11527932"/>
            <a:ext cx="7098154" cy="56616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614" y="11537698"/>
            <a:ext cx="7060088" cy="566163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642033" y="22664345"/>
            <a:ext cx="23646967" cy="304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5249" y="16969397"/>
            <a:ext cx="27915843" cy="661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2053" y="11321931"/>
            <a:ext cx="28297842" cy="59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72300" y="5648963"/>
            <a:ext cx="21291813" cy="575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27343" y="238896"/>
            <a:ext cx="4976799" cy="49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98766" y="1026522"/>
            <a:ext cx="384121" cy="4085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500444" y="6718506"/>
            <a:ext cx="330570" cy="4085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439745" y="12438185"/>
            <a:ext cx="384121" cy="42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84485" y="18058455"/>
            <a:ext cx="430486" cy="425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305850" y="17896581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95352" y="12318886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318555" y="6362509"/>
            <a:ext cx="343479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68005" y="6401348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113549" y="12120124"/>
            <a:ext cx="430486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24677" y="17852316"/>
            <a:ext cx="319358" cy="2038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0263" y="18058455"/>
            <a:ext cx="273319" cy="445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6171" y="12120124"/>
            <a:ext cx="198145" cy="2041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5594" y="14686048"/>
            <a:ext cx="232023" cy="2041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-891510" y="18428096"/>
            <a:ext cx="2339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Voltage (mV)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-988181" y="20998814"/>
            <a:ext cx="255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Synapse Index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13608006" y="22487888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Time (</a:t>
            </a:r>
            <a:r>
              <a:rPr lang="en-US" sz="3200" dirty="0" err="1" smtClean="0"/>
              <a:t>ms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5" name="Rectangle 44"/>
          <p:cNvSpPr/>
          <p:nvPr/>
        </p:nvSpPr>
        <p:spPr>
          <a:xfrm>
            <a:off x="7361338" y="20272181"/>
            <a:ext cx="319358" cy="2038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27343" y="11485200"/>
            <a:ext cx="4797162" cy="52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109142" y="11460961"/>
            <a:ext cx="4797162" cy="52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203101" y="5990963"/>
            <a:ext cx="11068477" cy="294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84</cp:revision>
  <dcterms:created xsi:type="dcterms:W3CDTF">2017-03-24T17:03:41Z</dcterms:created>
  <dcterms:modified xsi:type="dcterms:W3CDTF">2018-01-27T01:55:11Z</dcterms:modified>
</cp:coreProperties>
</file>