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3" d="100"/>
          <a:sy n="23" d="100"/>
        </p:scale>
        <p:origin x="2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61364" y="185620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2508" y="8775150"/>
            <a:ext cx="5922504" cy="3904474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54900" y="185620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46836" y="1856206"/>
            <a:ext cx="5922504" cy="390447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3" y="21437321"/>
            <a:ext cx="6844866" cy="7068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81" y="21437321"/>
            <a:ext cx="6962852" cy="7068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81" y="7208057"/>
            <a:ext cx="6962852" cy="7112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088" y="21437321"/>
            <a:ext cx="6924167" cy="7068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48" y="21437321"/>
            <a:ext cx="6848340" cy="7068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68" y="7042843"/>
            <a:ext cx="6924167" cy="7151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48" y="7262528"/>
            <a:ext cx="6848340" cy="7051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63" y="14450307"/>
            <a:ext cx="6848340" cy="698701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637" y="14199974"/>
            <a:ext cx="6962852" cy="7225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29" y="14285953"/>
            <a:ext cx="6924167" cy="71398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48" y="14320189"/>
            <a:ext cx="6848340" cy="71171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948" y="201389"/>
            <a:ext cx="6848340" cy="70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81</cp:revision>
  <dcterms:created xsi:type="dcterms:W3CDTF">2017-03-24T17:03:41Z</dcterms:created>
  <dcterms:modified xsi:type="dcterms:W3CDTF">2017-05-27T21:37:21Z</dcterms:modified>
</cp:coreProperties>
</file>