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524325" cy="15124113"/>
  <p:notesSz cx="6858000" cy="9144000"/>
  <p:defaultTextStyle>
    <a:defPPr>
      <a:defRPr lang="en-US"/>
    </a:defPPr>
    <a:lvl1pPr marL="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9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42" d="100"/>
          <a:sy n="42" d="100"/>
        </p:scale>
        <p:origin x="432" y="216"/>
      </p:cViewPr>
      <p:guideLst>
        <p:guide orient="horz" pos="4764"/>
        <p:guide pos="9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685800"/>
            <a:ext cx="6692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685800"/>
            <a:ext cx="6692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324" y="4698279"/>
            <a:ext cx="25095677" cy="3241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649" y="8570330"/>
            <a:ext cx="20667027" cy="38650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9257" y="1270847"/>
            <a:ext cx="20923315" cy="27100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9057" y="1270847"/>
            <a:ext cx="62288125" cy="27100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218" y="9718644"/>
            <a:ext cx="25095677" cy="3003817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218" y="6410246"/>
            <a:ext cx="25095677" cy="330839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9060" y="7411516"/>
            <a:ext cx="41605719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849" y="7411516"/>
            <a:ext cx="41605722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385421"/>
            <a:ext cx="13045038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16" y="4796305"/>
            <a:ext cx="13045038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97949" y="3385421"/>
            <a:ext cx="13050161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97949" y="4796305"/>
            <a:ext cx="13050161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8" y="602164"/>
            <a:ext cx="9713300" cy="2562697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3191" y="602166"/>
            <a:ext cx="16504918" cy="1290801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218" y="3164862"/>
            <a:ext cx="9713300" cy="10345314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974" y="10586879"/>
            <a:ext cx="17714595" cy="1249841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974" y="1351368"/>
            <a:ext cx="17714595" cy="9074468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974" y="11836721"/>
            <a:ext cx="17714595" cy="1774981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528961"/>
            <a:ext cx="26571893" cy="9981215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6216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478" y="14017814"/>
            <a:ext cx="9349370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59100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306512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125616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632369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1139122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2805012" y="3837268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2805011" y="10901074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99" y="7511319"/>
            <a:ext cx="10065268" cy="7548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264" y="7511319"/>
            <a:ext cx="10058401" cy="7543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2" y="7511319"/>
            <a:ext cx="10058401" cy="754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38" y="7511319"/>
            <a:ext cx="10058401" cy="7543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99" y="932656"/>
            <a:ext cx="10065268" cy="7548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530" y="927505"/>
            <a:ext cx="10072135" cy="7554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0" y="927505"/>
            <a:ext cx="10079003" cy="7559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63" y="927504"/>
            <a:ext cx="10072135" cy="7554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162" y="4056856"/>
            <a:ext cx="1701800" cy="7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19</cp:revision>
  <dcterms:created xsi:type="dcterms:W3CDTF">2017-10-19T18:47:44Z</dcterms:created>
  <dcterms:modified xsi:type="dcterms:W3CDTF">2018-01-22T01:45:07Z</dcterms:modified>
</cp:coreProperties>
</file>