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9524325" cy="15124113"/>
  <p:notesSz cx="6858000" cy="9144000"/>
  <p:defaultTextStyle>
    <a:defPPr>
      <a:defRPr lang="en-US"/>
    </a:defPPr>
    <a:lvl1pPr marL="0" algn="l" defTabSz="2550884" rtl="0" eaLnBrk="1" latinLnBrk="0" hangingPunct="1">
      <a:defRPr sz="5062" kern="1200">
        <a:solidFill>
          <a:schemeClr val="tx1"/>
        </a:solidFill>
        <a:latin typeface="+mn-lt"/>
        <a:ea typeface="+mn-ea"/>
        <a:cs typeface="+mn-cs"/>
      </a:defRPr>
    </a:lvl1pPr>
    <a:lvl2pPr marL="1275443" algn="l" defTabSz="2550884" rtl="0" eaLnBrk="1" latinLnBrk="0" hangingPunct="1">
      <a:defRPr sz="5062" kern="1200">
        <a:solidFill>
          <a:schemeClr val="tx1"/>
        </a:solidFill>
        <a:latin typeface="+mn-lt"/>
        <a:ea typeface="+mn-ea"/>
        <a:cs typeface="+mn-cs"/>
      </a:defRPr>
    </a:lvl2pPr>
    <a:lvl3pPr marL="2550884" algn="l" defTabSz="2550884" rtl="0" eaLnBrk="1" latinLnBrk="0" hangingPunct="1">
      <a:defRPr sz="5062" kern="1200">
        <a:solidFill>
          <a:schemeClr val="tx1"/>
        </a:solidFill>
        <a:latin typeface="+mn-lt"/>
        <a:ea typeface="+mn-ea"/>
        <a:cs typeface="+mn-cs"/>
      </a:defRPr>
    </a:lvl3pPr>
    <a:lvl4pPr marL="3826327" algn="l" defTabSz="2550884" rtl="0" eaLnBrk="1" latinLnBrk="0" hangingPunct="1">
      <a:defRPr sz="5062" kern="1200">
        <a:solidFill>
          <a:schemeClr val="tx1"/>
        </a:solidFill>
        <a:latin typeface="+mn-lt"/>
        <a:ea typeface="+mn-ea"/>
        <a:cs typeface="+mn-cs"/>
      </a:defRPr>
    </a:lvl4pPr>
    <a:lvl5pPr marL="5101770" algn="l" defTabSz="2550884" rtl="0" eaLnBrk="1" latinLnBrk="0" hangingPunct="1">
      <a:defRPr sz="5062" kern="1200">
        <a:solidFill>
          <a:schemeClr val="tx1"/>
        </a:solidFill>
        <a:latin typeface="+mn-lt"/>
        <a:ea typeface="+mn-ea"/>
        <a:cs typeface="+mn-cs"/>
      </a:defRPr>
    </a:lvl5pPr>
    <a:lvl6pPr marL="6377213" algn="l" defTabSz="2550884" rtl="0" eaLnBrk="1" latinLnBrk="0" hangingPunct="1">
      <a:defRPr sz="5062" kern="1200">
        <a:solidFill>
          <a:schemeClr val="tx1"/>
        </a:solidFill>
        <a:latin typeface="+mn-lt"/>
        <a:ea typeface="+mn-ea"/>
        <a:cs typeface="+mn-cs"/>
      </a:defRPr>
    </a:lvl6pPr>
    <a:lvl7pPr marL="7652654" algn="l" defTabSz="2550884" rtl="0" eaLnBrk="1" latinLnBrk="0" hangingPunct="1">
      <a:defRPr sz="5062" kern="1200">
        <a:solidFill>
          <a:schemeClr val="tx1"/>
        </a:solidFill>
        <a:latin typeface="+mn-lt"/>
        <a:ea typeface="+mn-ea"/>
        <a:cs typeface="+mn-cs"/>
      </a:defRPr>
    </a:lvl7pPr>
    <a:lvl8pPr marL="8928097" algn="l" defTabSz="2550884" rtl="0" eaLnBrk="1" latinLnBrk="0" hangingPunct="1">
      <a:defRPr sz="5062" kern="1200">
        <a:solidFill>
          <a:schemeClr val="tx1"/>
        </a:solidFill>
        <a:latin typeface="+mn-lt"/>
        <a:ea typeface="+mn-ea"/>
        <a:cs typeface="+mn-cs"/>
      </a:defRPr>
    </a:lvl8pPr>
    <a:lvl9pPr marL="10203540" algn="l" defTabSz="2550884" rtl="0" eaLnBrk="1" latinLnBrk="0" hangingPunct="1">
      <a:defRPr sz="50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4" userDrawn="1">
          <p15:clr>
            <a:srgbClr val="A4A3A4"/>
          </p15:clr>
        </p15:guide>
        <p15:guide id="2" pos="92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>
      <p:cViewPr varScale="1">
        <p:scale>
          <a:sx n="42" d="100"/>
          <a:sy n="42" d="100"/>
        </p:scale>
        <p:origin x="432" y="216"/>
      </p:cViewPr>
      <p:guideLst>
        <p:guide orient="horz" pos="4764"/>
        <p:guide pos="92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DAEA1-967D-4ACD-89D4-B5AB51550092}" type="datetimeFigureOut">
              <a:rPr lang="en-US" smtClean="0"/>
              <a:t>1/21/18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550" y="685800"/>
            <a:ext cx="6692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6E12-9CB2-4877-9B7B-584EADB7B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7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550884" rtl="0" eaLnBrk="1" latinLnBrk="0" hangingPunct="1">
      <a:defRPr sz="3306" kern="1200">
        <a:solidFill>
          <a:schemeClr val="tx1"/>
        </a:solidFill>
        <a:latin typeface="+mn-lt"/>
        <a:ea typeface="+mn-ea"/>
        <a:cs typeface="+mn-cs"/>
      </a:defRPr>
    </a:lvl1pPr>
    <a:lvl2pPr marL="1275443" algn="l" defTabSz="2550884" rtl="0" eaLnBrk="1" latinLnBrk="0" hangingPunct="1">
      <a:defRPr sz="3306" kern="1200">
        <a:solidFill>
          <a:schemeClr val="tx1"/>
        </a:solidFill>
        <a:latin typeface="+mn-lt"/>
        <a:ea typeface="+mn-ea"/>
        <a:cs typeface="+mn-cs"/>
      </a:defRPr>
    </a:lvl2pPr>
    <a:lvl3pPr marL="2550884" algn="l" defTabSz="2550884" rtl="0" eaLnBrk="1" latinLnBrk="0" hangingPunct="1">
      <a:defRPr sz="3306" kern="1200">
        <a:solidFill>
          <a:schemeClr val="tx1"/>
        </a:solidFill>
        <a:latin typeface="+mn-lt"/>
        <a:ea typeface="+mn-ea"/>
        <a:cs typeface="+mn-cs"/>
      </a:defRPr>
    </a:lvl3pPr>
    <a:lvl4pPr marL="3826327" algn="l" defTabSz="2550884" rtl="0" eaLnBrk="1" latinLnBrk="0" hangingPunct="1">
      <a:defRPr sz="3306" kern="1200">
        <a:solidFill>
          <a:schemeClr val="tx1"/>
        </a:solidFill>
        <a:latin typeface="+mn-lt"/>
        <a:ea typeface="+mn-ea"/>
        <a:cs typeface="+mn-cs"/>
      </a:defRPr>
    </a:lvl4pPr>
    <a:lvl5pPr marL="5101770" algn="l" defTabSz="2550884" rtl="0" eaLnBrk="1" latinLnBrk="0" hangingPunct="1">
      <a:defRPr sz="3306" kern="1200">
        <a:solidFill>
          <a:schemeClr val="tx1"/>
        </a:solidFill>
        <a:latin typeface="+mn-lt"/>
        <a:ea typeface="+mn-ea"/>
        <a:cs typeface="+mn-cs"/>
      </a:defRPr>
    </a:lvl5pPr>
    <a:lvl6pPr marL="6377213" algn="l" defTabSz="2550884" rtl="0" eaLnBrk="1" latinLnBrk="0" hangingPunct="1">
      <a:defRPr sz="3306" kern="1200">
        <a:solidFill>
          <a:schemeClr val="tx1"/>
        </a:solidFill>
        <a:latin typeface="+mn-lt"/>
        <a:ea typeface="+mn-ea"/>
        <a:cs typeface="+mn-cs"/>
      </a:defRPr>
    </a:lvl6pPr>
    <a:lvl7pPr marL="7652654" algn="l" defTabSz="2550884" rtl="0" eaLnBrk="1" latinLnBrk="0" hangingPunct="1">
      <a:defRPr sz="3306" kern="1200">
        <a:solidFill>
          <a:schemeClr val="tx1"/>
        </a:solidFill>
        <a:latin typeface="+mn-lt"/>
        <a:ea typeface="+mn-ea"/>
        <a:cs typeface="+mn-cs"/>
      </a:defRPr>
    </a:lvl7pPr>
    <a:lvl8pPr marL="8928097" algn="l" defTabSz="2550884" rtl="0" eaLnBrk="1" latinLnBrk="0" hangingPunct="1">
      <a:defRPr sz="3306" kern="1200">
        <a:solidFill>
          <a:schemeClr val="tx1"/>
        </a:solidFill>
        <a:latin typeface="+mn-lt"/>
        <a:ea typeface="+mn-ea"/>
        <a:cs typeface="+mn-cs"/>
      </a:defRPr>
    </a:lvl8pPr>
    <a:lvl9pPr marL="10203540" algn="l" defTabSz="2550884" rtl="0" eaLnBrk="1" latinLnBrk="0" hangingPunct="1">
      <a:defRPr sz="33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550" y="685800"/>
            <a:ext cx="66929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6E12-9CB2-4877-9B7B-584EADB7B6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4324" y="4698279"/>
            <a:ext cx="25095677" cy="32418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8649" y="8570330"/>
            <a:ext cx="20667027" cy="38650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703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406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875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29257" y="1270847"/>
            <a:ext cx="20923315" cy="271008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49057" y="1270847"/>
            <a:ext cx="62288125" cy="271008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218" y="9718644"/>
            <a:ext cx="25095677" cy="3003817"/>
          </a:xfrm>
        </p:spPr>
        <p:txBody>
          <a:bodyPr anchor="t"/>
          <a:lstStyle>
            <a:lvl1pPr algn="l">
              <a:defRPr sz="10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2218" y="6410246"/>
            <a:ext cx="25095677" cy="3308399"/>
          </a:xfrm>
        </p:spPr>
        <p:txBody>
          <a:bodyPr anchor="b"/>
          <a:lstStyle>
            <a:lvl1pPr marL="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1pPr>
            <a:lvl2pPr marL="1234440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2pPr>
            <a:lvl3pPr marL="2468880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3pPr>
            <a:lvl4pPr marL="370332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4pPr>
            <a:lvl5pPr marL="493776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5pPr>
            <a:lvl6pPr marL="617220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6pPr>
            <a:lvl7pPr marL="740664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7pPr>
            <a:lvl8pPr marL="864108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8pPr>
            <a:lvl9pPr marL="987552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2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9060" y="7411516"/>
            <a:ext cx="41605719" cy="20960199"/>
          </a:xfrm>
        </p:spPr>
        <p:txBody>
          <a:bodyPr/>
          <a:lstStyle>
            <a:lvl1pPr>
              <a:defRPr sz="7600"/>
            </a:lvl1pPr>
            <a:lvl2pPr>
              <a:defRPr sz="6500"/>
            </a:lvl2pPr>
            <a:lvl3pPr>
              <a:defRPr sz="54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6849" y="7411516"/>
            <a:ext cx="41605722" cy="20960199"/>
          </a:xfrm>
        </p:spPr>
        <p:txBody>
          <a:bodyPr/>
          <a:lstStyle>
            <a:lvl1pPr>
              <a:defRPr sz="7600"/>
            </a:lvl1pPr>
            <a:lvl2pPr>
              <a:defRPr sz="6500"/>
            </a:lvl2pPr>
            <a:lvl3pPr>
              <a:defRPr sz="54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9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216" y="605666"/>
            <a:ext cx="26571893" cy="252068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6216" y="3385421"/>
            <a:ext cx="13045038" cy="1410882"/>
          </a:xfrm>
        </p:spPr>
        <p:txBody>
          <a:bodyPr anchor="b"/>
          <a:lstStyle>
            <a:lvl1pPr marL="0" indent="0">
              <a:buNone/>
              <a:defRPr sz="650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900" b="1"/>
            </a:lvl3pPr>
            <a:lvl4pPr marL="3703320" indent="0">
              <a:buNone/>
              <a:defRPr sz="4300" b="1"/>
            </a:lvl4pPr>
            <a:lvl5pPr marL="4937760" indent="0">
              <a:buNone/>
              <a:defRPr sz="4300" b="1"/>
            </a:lvl5pPr>
            <a:lvl6pPr marL="6172200" indent="0">
              <a:buNone/>
              <a:defRPr sz="4300" b="1"/>
            </a:lvl6pPr>
            <a:lvl7pPr marL="7406640" indent="0">
              <a:buNone/>
              <a:defRPr sz="4300" b="1"/>
            </a:lvl7pPr>
            <a:lvl8pPr marL="8641080" indent="0">
              <a:buNone/>
              <a:defRPr sz="4300" b="1"/>
            </a:lvl8pPr>
            <a:lvl9pPr marL="9875520" indent="0">
              <a:buNone/>
              <a:defRPr sz="4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6216" y="4796305"/>
            <a:ext cx="13045038" cy="8713871"/>
          </a:xfrm>
        </p:spPr>
        <p:txBody>
          <a:bodyPr/>
          <a:lstStyle>
            <a:lvl1pPr>
              <a:defRPr sz="6500"/>
            </a:lvl1pPr>
            <a:lvl2pPr>
              <a:defRPr sz="5400"/>
            </a:lvl2pPr>
            <a:lvl3pPr>
              <a:defRPr sz="49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997949" y="3385421"/>
            <a:ext cx="13050161" cy="1410882"/>
          </a:xfrm>
        </p:spPr>
        <p:txBody>
          <a:bodyPr anchor="b"/>
          <a:lstStyle>
            <a:lvl1pPr marL="0" indent="0">
              <a:buNone/>
              <a:defRPr sz="650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900" b="1"/>
            </a:lvl3pPr>
            <a:lvl4pPr marL="3703320" indent="0">
              <a:buNone/>
              <a:defRPr sz="4300" b="1"/>
            </a:lvl4pPr>
            <a:lvl5pPr marL="4937760" indent="0">
              <a:buNone/>
              <a:defRPr sz="4300" b="1"/>
            </a:lvl5pPr>
            <a:lvl6pPr marL="6172200" indent="0">
              <a:buNone/>
              <a:defRPr sz="4300" b="1"/>
            </a:lvl6pPr>
            <a:lvl7pPr marL="7406640" indent="0">
              <a:buNone/>
              <a:defRPr sz="4300" b="1"/>
            </a:lvl7pPr>
            <a:lvl8pPr marL="8641080" indent="0">
              <a:buNone/>
              <a:defRPr sz="4300" b="1"/>
            </a:lvl8pPr>
            <a:lvl9pPr marL="9875520" indent="0">
              <a:buNone/>
              <a:defRPr sz="4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997949" y="4796305"/>
            <a:ext cx="13050161" cy="8713871"/>
          </a:xfrm>
        </p:spPr>
        <p:txBody>
          <a:bodyPr/>
          <a:lstStyle>
            <a:lvl1pPr>
              <a:defRPr sz="6500"/>
            </a:lvl1pPr>
            <a:lvl2pPr>
              <a:defRPr sz="5400"/>
            </a:lvl2pPr>
            <a:lvl3pPr>
              <a:defRPr sz="49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4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7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9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218" y="602164"/>
            <a:ext cx="9713300" cy="2562697"/>
          </a:xfrm>
        </p:spPr>
        <p:txBody>
          <a:bodyPr anchor="b"/>
          <a:lstStyle>
            <a:lvl1pPr algn="l">
              <a:defRPr sz="5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3191" y="602166"/>
            <a:ext cx="16504918" cy="12908011"/>
          </a:xfrm>
        </p:spPr>
        <p:txBody>
          <a:bodyPr/>
          <a:lstStyle>
            <a:lvl1pPr>
              <a:defRPr sz="8600"/>
            </a:lvl1pPr>
            <a:lvl2pPr>
              <a:defRPr sz="7600"/>
            </a:lvl2pPr>
            <a:lvl3pPr>
              <a:defRPr sz="65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218" y="3164862"/>
            <a:ext cx="9713300" cy="10345314"/>
          </a:xfrm>
        </p:spPr>
        <p:txBody>
          <a:bodyPr/>
          <a:lstStyle>
            <a:lvl1pPr marL="0" indent="0">
              <a:buNone/>
              <a:defRPr sz="3800"/>
            </a:lvl1pPr>
            <a:lvl2pPr marL="1234440" indent="0">
              <a:buNone/>
              <a:defRPr sz="3200"/>
            </a:lvl2pPr>
            <a:lvl3pPr marL="2468880" indent="0">
              <a:buNone/>
              <a:defRPr sz="2700"/>
            </a:lvl3pPr>
            <a:lvl4pPr marL="3703320" indent="0">
              <a:buNone/>
              <a:defRPr sz="2400"/>
            </a:lvl4pPr>
            <a:lvl5pPr marL="4937760" indent="0">
              <a:buNone/>
              <a:defRPr sz="2400"/>
            </a:lvl5pPr>
            <a:lvl6pPr marL="6172200" indent="0">
              <a:buNone/>
              <a:defRPr sz="2400"/>
            </a:lvl6pPr>
            <a:lvl7pPr marL="7406640" indent="0">
              <a:buNone/>
              <a:defRPr sz="2400"/>
            </a:lvl7pPr>
            <a:lvl8pPr marL="8641080" indent="0">
              <a:buNone/>
              <a:defRPr sz="2400"/>
            </a:lvl8pPr>
            <a:lvl9pPr marL="987552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6974" y="10586879"/>
            <a:ext cx="17714595" cy="1249841"/>
          </a:xfrm>
        </p:spPr>
        <p:txBody>
          <a:bodyPr anchor="b"/>
          <a:lstStyle>
            <a:lvl1pPr algn="l">
              <a:defRPr sz="5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86974" y="1351368"/>
            <a:ext cx="17714595" cy="9074468"/>
          </a:xfrm>
        </p:spPr>
        <p:txBody>
          <a:bodyPr/>
          <a:lstStyle>
            <a:lvl1pPr marL="0" indent="0">
              <a:buNone/>
              <a:defRPr sz="8600"/>
            </a:lvl1pPr>
            <a:lvl2pPr marL="1234440" indent="0">
              <a:buNone/>
              <a:defRPr sz="7600"/>
            </a:lvl2pPr>
            <a:lvl3pPr marL="2468880" indent="0">
              <a:buNone/>
              <a:defRPr sz="6500"/>
            </a:lvl3pPr>
            <a:lvl4pPr marL="3703320" indent="0">
              <a:buNone/>
              <a:defRPr sz="5400"/>
            </a:lvl4pPr>
            <a:lvl5pPr marL="4937760" indent="0">
              <a:buNone/>
              <a:defRPr sz="5400"/>
            </a:lvl5pPr>
            <a:lvl6pPr marL="6172200" indent="0">
              <a:buNone/>
              <a:defRPr sz="5400"/>
            </a:lvl6pPr>
            <a:lvl7pPr marL="7406640" indent="0">
              <a:buNone/>
              <a:defRPr sz="5400"/>
            </a:lvl7pPr>
            <a:lvl8pPr marL="8641080" indent="0">
              <a:buNone/>
              <a:defRPr sz="5400"/>
            </a:lvl8pPr>
            <a:lvl9pPr marL="9875520" indent="0">
              <a:buNone/>
              <a:defRPr sz="5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86974" y="11836721"/>
            <a:ext cx="17714595" cy="1774981"/>
          </a:xfrm>
        </p:spPr>
        <p:txBody>
          <a:bodyPr/>
          <a:lstStyle>
            <a:lvl1pPr marL="0" indent="0">
              <a:buNone/>
              <a:defRPr sz="3800"/>
            </a:lvl1pPr>
            <a:lvl2pPr marL="1234440" indent="0">
              <a:buNone/>
              <a:defRPr sz="3200"/>
            </a:lvl2pPr>
            <a:lvl3pPr marL="2468880" indent="0">
              <a:buNone/>
              <a:defRPr sz="2700"/>
            </a:lvl3pPr>
            <a:lvl4pPr marL="3703320" indent="0">
              <a:buNone/>
              <a:defRPr sz="2400"/>
            </a:lvl4pPr>
            <a:lvl5pPr marL="4937760" indent="0">
              <a:buNone/>
              <a:defRPr sz="2400"/>
            </a:lvl5pPr>
            <a:lvl6pPr marL="6172200" indent="0">
              <a:buNone/>
              <a:defRPr sz="2400"/>
            </a:lvl6pPr>
            <a:lvl7pPr marL="7406640" indent="0">
              <a:buNone/>
              <a:defRPr sz="2400"/>
            </a:lvl7pPr>
            <a:lvl8pPr marL="8641080" indent="0">
              <a:buNone/>
              <a:defRPr sz="2400"/>
            </a:lvl8pPr>
            <a:lvl9pPr marL="987552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6216" y="605666"/>
            <a:ext cx="26571893" cy="2520686"/>
          </a:xfrm>
          <a:prstGeom prst="rect">
            <a:avLst/>
          </a:prstGeom>
        </p:spPr>
        <p:txBody>
          <a:bodyPr vert="horz" lIns="246888" tIns="123444" rIns="246888" bIns="1234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6216" y="3528961"/>
            <a:ext cx="26571893" cy="9981215"/>
          </a:xfrm>
          <a:prstGeom prst="rect">
            <a:avLst/>
          </a:prstGeom>
        </p:spPr>
        <p:txBody>
          <a:bodyPr vert="horz" lIns="246888" tIns="123444" rIns="246888" bIns="1234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6216" y="14017814"/>
            <a:ext cx="6889009" cy="805220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FCC3F-9C50-4357-A512-F047B52B42A6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87478" y="14017814"/>
            <a:ext cx="9349370" cy="805220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59100" y="14017814"/>
            <a:ext cx="6889009" cy="805220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7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68880" rtl="0" eaLnBrk="1" latinLnBrk="0" hangingPunct="1">
        <a:spcBef>
          <a:spcPct val="0"/>
        </a:spcBef>
        <a:buNone/>
        <a:defRPr sz="1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5830" indent="-92583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005965" indent="-771525" algn="l" defTabSz="2468880" rtl="0" eaLnBrk="1" latinLnBrk="0" hangingPunct="1">
        <a:spcBef>
          <a:spcPct val="20000"/>
        </a:spcBef>
        <a:buFont typeface="Arial" panose="020B0604020202020204" pitchFamily="34" charset="0"/>
        <a:buChar char="–"/>
        <a:defRPr sz="760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–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55498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»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78942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02386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25830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492740" indent="-617220" algn="l" defTabSz="2468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246888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70332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5pPr>
      <a:lvl6pPr marL="617220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40664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64108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875520" algn="l" defTabSz="2468880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1306512" y="18256"/>
            <a:ext cx="6240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Independent Excitatory &amp; Independent Inhibitory</a:t>
            </a:r>
            <a:endParaRPr lang="en-US" sz="4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125616" y="18256"/>
            <a:ext cx="6240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Independent Excitatory &amp; Common Inhibitory</a:t>
            </a:r>
            <a:endParaRPr lang="en-US" sz="4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4632369" y="18256"/>
            <a:ext cx="6240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Common Excitatory &amp; Independent Inhibitory</a:t>
            </a:r>
            <a:endParaRPr lang="en-US" sz="4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1139122" y="18256"/>
            <a:ext cx="6240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Common Excitatory &amp; Common Inhibitory</a:t>
            </a:r>
            <a:endParaRPr lang="en-US" sz="4400" b="1" dirty="0"/>
          </a:p>
        </p:txBody>
      </p:sp>
      <p:sp>
        <p:nvSpPr>
          <p:cNvPr id="48" name="TextBox 47"/>
          <p:cNvSpPr txBox="1"/>
          <p:nvPr/>
        </p:nvSpPr>
        <p:spPr>
          <a:xfrm rot="16200000">
            <a:off x="-2805012" y="3837268"/>
            <a:ext cx="6240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SDprox1</a:t>
            </a:r>
            <a:endParaRPr lang="en-US" sz="4400" b="1" dirty="0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-2805011" y="10901074"/>
            <a:ext cx="6240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SDprox2</a:t>
            </a:r>
            <a:endParaRPr lang="en-US" sz="4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3338" y="7521622"/>
            <a:ext cx="10051529" cy="7538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136" y="7521622"/>
            <a:ext cx="10051529" cy="75386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37" y="7521622"/>
            <a:ext cx="10051529" cy="75386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367" y="7521622"/>
            <a:ext cx="10051529" cy="75386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594" y="932656"/>
            <a:ext cx="10065273" cy="75489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136" y="942964"/>
            <a:ext cx="10051529" cy="75386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37" y="942964"/>
            <a:ext cx="10051529" cy="75386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367" y="942964"/>
            <a:ext cx="10051529" cy="75386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9962" y="4069556"/>
            <a:ext cx="1828800" cy="760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7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23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UHN Research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Skinner Lab</dc:creator>
  <cp:lastModifiedBy>Alexandre Guet-McCreight</cp:lastModifiedBy>
  <cp:revision>17</cp:revision>
  <dcterms:created xsi:type="dcterms:W3CDTF">2017-10-19T18:47:44Z</dcterms:created>
  <dcterms:modified xsi:type="dcterms:W3CDTF">2018-01-22T01:56:31Z</dcterms:modified>
</cp:coreProperties>
</file>