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799763" cy="18719800"/>
  <p:notesSz cx="6858000" cy="9144000"/>
  <p:defaultTextStyle>
    <a:defPPr>
      <a:defRPr lang="en-US"/>
    </a:defPPr>
    <a:lvl1pPr marL="0" algn="l" defTabSz="2130890" rtl="0" eaLnBrk="1" latinLnBrk="0" hangingPunct="1">
      <a:defRPr sz="4229" kern="1200">
        <a:solidFill>
          <a:schemeClr val="tx1"/>
        </a:solidFill>
        <a:latin typeface="+mn-lt"/>
        <a:ea typeface="+mn-ea"/>
        <a:cs typeface="+mn-cs"/>
      </a:defRPr>
    </a:lvl1pPr>
    <a:lvl2pPr marL="1065445" algn="l" defTabSz="2130890" rtl="0" eaLnBrk="1" latinLnBrk="0" hangingPunct="1">
      <a:defRPr sz="4229" kern="1200">
        <a:solidFill>
          <a:schemeClr val="tx1"/>
        </a:solidFill>
        <a:latin typeface="+mn-lt"/>
        <a:ea typeface="+mn-ea"/>
        <a:cs typeface="+mn-cs"/>
      </a:defRPr>
    </a:lvl2pPr>
    <a:lvl3pPr marL="2130890" algn="l" defTabSz="2130890" rtl="0" eaLnBrk="1" latinLnBrk="0" hangingPunct="1">
      <a:defRPr sz="4229" kern="1200">
        <a:solidFill>
          <a:schemeClr val="tx1"/>
        </a:solidFill>
        <a:latin typeface="+mn-lt"/>
        <a:ea typeface="+mn-ea"/>
        <a:cs typeface="+mn-cs"/>
      </a:defRPr>
    </a:lvl3pPr>
    <a:lvl4pPr marL="3196335" algn="l" defTabSz="2130890" rtl="0" eaLnBrk="1" latinLnBrk="0" hangingPunct="1">
      <a:defRPr sz="4229" kern="1200">
        <a:solidFill>
          <a:schemeClr val="tx1"/>
        </a:solidFill>
        <a:latin typeface="+mn-lt"/>
        <a:ea typeface="+mn-ea"/>
        <a:cs typeface="+mn-cs"/>
      </a:defRPr>
    </a:lvl4pPr>
    <a:lvl5pPr marL="4261781" algn="l" defTabSz="2130890" rtl="0" eaLnBrk="1" latinLnBrk="0" hangingPunct="1">
      <a:defRPr sz="4229" kern="1200">
        <a:solidFill>
          <a:schemeClr val="tx1"/>
        </a:solidFill>
        <a:latin typeface="+mn-lt"/>
        <a:ea typeface="+mn-ea"/>
        <a:cs typeface="+mn-cs"/>
      </a:defRPr>
    </a:lvl5pPr>
    <a:lvl6pPr marL="5327226" algn="l" defTabSz="2130890" rtl="0" eaLnBrk="1" latinLnBrk="0" hangingPunct="1">
      <a:defRPr sz="4229" kern="1200">
        <a:solidFill>
          <a:schemeClr val="tx1"/>
        </a:solidFill>
        <a:latin typeface="+mn-lt"/>
        <a:ea typeface="+mn-ea"/>
        <a:cs typeface="+mn-cs"/>
      </a:defRPr>
    </a:lvl6pPr>
    <a:lvl7pPr marL="6392671" algn="l" defTabSz="2130890" rtl="0" eaLnBrk="1" latinLnBrk="0" hangingPunct="1">
      <a:defRPr sz="4229" kern="1200">
        <a:solidFill>
          <a:schemeClr val="tx1"/>
        </a:solidFill>
        <a:latin typeface="+mn-lt"/>
        <a:ea typeface="+mn-ea"/>
        <a:cs typeface="+mn-cs"/>
      </a:defRPr>
    </a:lvl7pPr>
    <a:lvl8pPr marL="7458116" algn="l" defTabSz="2130890" rtl="0" eaLnBrk="1" latinLnBrk="0" hangingPunct="1">
      <a:defRPr sz="4229" kern="1200">
        <a:solidFill>
          <a:schemeClr val="tx1"/>
        </a:solidFill>
        <a:latin typeface="+mn-lt"/>
        <a:ea typeface="+mn-ea"/>
        <a:cs typeface="+mn-cs"/>
      </a:defRPr>
    </a:lvl8pPr>
    <a:lvl9pPr marL="8523561" algn="l" defTabSz="2130890" rtl="0" eaLnBrk="1" latinLnBrk="0" hangingPunct="1">
      <a:defRPr sz="42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96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>
      <p:cViewPr>
        <p:scale>
          <a:sx n="70" d="100"/>
          <a:sy n="70" d="100"/>
        </p:scale>
        <p:origin x="1944" y="240"/>
      </p:cViewPr>
      <p:guideLst>
        <p:guide orient="horz" pos="5896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685800"/>
            <a:ext cx="1978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30890" rtl="0" eaLnBrk="1" latinLnBrk="0" hangingPunct="1">
      <a:defRPr sz="2762" kern="1200">
        <a:solidFill>
          <a:schemeClr val="tx1"/>
        </a:solidFill>
        <a:latin typeface="+mn-lt"/>
        <a:ea typeface="+mn-ea"/>
        <a:cs typeface="+mn-cs"/>
      </a:defRPr>
    </a:lvl1pPr>
    <a:lvl2pPr marL="1065445" algn="l" defTabSz="2130890" rtl="0" eaLnBrk="1" latinLnBrk="0" hangingPunct="1">
      <a:defRPr sz="2762" kern="1200">
        <a:solidFill>
          <a:schemeClr val="tx1"/>
        </a:solidFill>
        <a:latin typeface="+mn-lt"/>
        <a:ea typeface="+mn-ea"/>
        <a:cs typeface="+mn-cs"/>
      </a:defRPr>
    </a:lvl2pPr>
    <a:lvl3pPr marL="2130890" algn="l" defTabSz="2130890" rtl="0" eaLnBrk="1" latinLnBrk="0" hangingPunct="1">
      <a:defRPr sz="2762" kern="1200">
        <a:solidFill>
          <a:schemeClr val="tx1"/>
        </a:solidFill>
        <a:latin typeface="+mn-lt"/>
        <a:ea typeface="+mn-ea"/>
        <a:cs typeface="+mn-cs"/>
      </a:defRPr>
    </a:lvl3pPr>
    <a:lvl4pPr marL="3196335" algn="l" defTabSz="2130890" rtl="0" eaLnBrk="1" latinLnBrk="0" hangingPunct="1">
      <a:defRPr sz="2762" kern="1200">
        <a:solidFill>
          <a:schemeClr val="tx1"/>
        </a:solidFill>
        <a:latin typeface="+mn-lt"/>
        <a:ea typeface="+mn-ea"/>
        <a:cs typeface="+mn-cs"/>
      </a:defRPr>
    </a:lvl4pPr>
    <a:lvl5pPr marL="4261781" algn="l" defTabSz="2130890" rtl="0" eaLnBrk="1" latinLnBrk="0" hangingPunct="1">
      <a:defRPr sz="2762" kern="1200">
        <a:solidFill>
          <a:schemeClr val="tx1"/>
        </a:solidFill>
        <a:latin typeface="+mn-lt"/>
        <a:ea typeface="+mn-ea"/>
        <a:cs typeface="+mn-cs"/>
      </a:defRPr>
    </a:lvl5pPr>
    <a:lvl6pPr marL="5327226" algn="l" defTabSz="2130890" rtl="0" eaLnBrk="1" latinLnBrk="0" hangingPunct="1">
      <a:defRPr sz="2762" kern="1200">
        <a:solidFill>
          <a:schemeClr val="tx1"/>
        </a:solidFill>
        <a:latin typeface="+mn-lt"/>
        <a:ea typeface="+mn-ea"/>
        <a:cs typeface="+mn-cs"/>
      </a:defRPr>
    </a:lvl6pPr>
    <a:lvl7pPr marL="6392671" algn="l" defTabSz="2130890" rtl="0" eaLnBrk="1" latinLnBrk="0" hangingPunct="1">
      <a:defRPr sz="2762" kern="1200">
        <a:solidFill>
          <a:schemeClr val="tx1"/>
        </a:solidFill>
        <a:latin typeface="+mn-lt"/>
        <a:ea typeface="+mn-ea"/>
        <a:cs typeface="+mn-cs"/>
      </a:defRPr>
    </a:lvl7pPr>
    <a:lvl8pPr marL="7458116" algn="l" defTabSz="2130890" rtl="0" eaLnBrk="1" latinLnBrk="0" hangingPunct="1">
      <a:defRPr sz="2762" kern="1200">
        <a:solidFill>
          <a:schemeClr val="tx1"/>
        </a:solidFill>
        <a:latin typeface="+mn-lt"/>
        <a:ea typeface="+mn-ea"/>
        <a:cs typeface="+mn-cs"/>
      </a:defRPr>
    </a:lvl8pPr>
    <a:lvl9pPr marL="8523561" algn="l" defTabSz="2130890" rtl="0" eaLnBrk="1" latinLnBrk="0" hangingPunct="1">
      <a:defRPr sz="2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39988" y="685800"/>
            <a:ext cx="19780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3" y="5815276"/>
            <a:ext cx="9179799" cy="4012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10607888"/>
            <a:ext cx="7559834" cy="47839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5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2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1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6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665089" y="1572991"/>
            <a:ext cx="7653582" cy="335439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00592" y="1572991"/>
            <a:ext cx="22784499" cy="335439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8" y="12029210"/>
            <a:ext cx="9179799" cy="3717961"/>
          </a:xfrm>
        </p:spPr>
        <p:txBody>
          <a:bodyPr anchor="t"/>
          <a:lstStyle>
            <a:lvl1pPr algn="l">
              <a:defRPr sz="539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8" y="7934259"/>
            <a:ext cx="9179799" cy="4094954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17097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2pPr>
            <a:lvl3pPr marL="1234193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3pPr>
            <a:lvl4pPr marL="18512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3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548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25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196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67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00589" y="9173573"/>
            <a:ext cx="15219041" cy="25943388"/>
          </a:xfrm>
        </p:spPr>
        <p:txBody>
          <a:bodyPr/>
          <a:lstStyle>
            <a:lvl1pPr>
              <a:defRPr sz="3799"/>
            </a:lvl1pPr>
            <a:lvl2pPr>
              <a:defRPr sz="3249"/>
            </a:lvl2pPr>
            <a:lvl3pPr>
              <a:defRPr sz="2699"/>
            </a:lvl3pPr>
            <a:lvl4pPr>
              <a:defRPr sz="2450"/>
            </a:lvl4pPr>
            <a:lvl5pPr>
              <a:defRPr sz="2450"/>
            </a:lvl5pPr>
            <a:lvl6pPr>
              <a:defRPr sz="2450"/>
            </a:lvl6pPr>
            <a:lvl7pPr>
              <a:defRPr sz="2450"/>
            </a:lvl7pPr>
            <a:lvl8pPr>
              <a:defRPr sz="2450"/>
            </a:lvl8pPr>
            <a:lvl9pPr>
              <a:defRPr sz="24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99627" y="9173573"/>
            <a:ext cx="15219041" cy="25943388"/>
          </a:xfrm>
        </p:spPr>
        <p:txBody>
          <a:bodyPr/>
          <a:lstStyle>
            <a:lvl1pPr>
              <a:defRPr sz="3799"/>
            </a:lvl1pPr>
            <a:lvl2pPr>
              <a:defRPr sz="3249"/>
            </a:lvl2pPr>
            <a:lvl3pPr>
              <a:defRPr sz="2699"/>
            </a:lvl3pPr>
            <a:lvl4pPr>
              <a:defRPr sz="2450"/>
            </a:lvl4pPr>
            <a:lvl5pPr>
              <a:defRPr sz="2450"/>
            </a:lvl5pPr>
            <a:lvl6pPr>
              <a:defRPr sz="2450"/>
            </a:lvl6pPr>
            <a:lvl7pPr>
              <a:defRPr sz="2450"/>
            </a:lvl7pPr>
            <a:lvl8pPr>
              <a:defRPr sz="2450"/>
            </a:lvl8pPr>
            <a:lvl9pPr>
              <a:defRPr sz="24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749663"/>
            <a:ext cx="9719787" cy="31199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0" y="4190292"/>
            <a:ext cx="4771771" cy="1746311"/>
          </a:xfrm>
        </p:spPr>
        <p:txBody>
          <a:bodyPr anchor="b"/>
          <a:lstStyle>
            <a:lvl1pPr marL="0" indent="0">
              <a:buNone/>
              <a:defRPr sz="3249" b="1"/>
            </a:lvl1pPr>
            <a:lvl2pPr marL="617097" indent="0">
              <a:buNone/>
              <a:defRPr sz="2699" b="1"/>
            </a:lvl2pPr>
            <a:lvl3pPr marL="1234193" indent="0">
              <a:buNone/>
              <a:defRPr sz="2450" b="1"/>
            </a:lvl3pPr>
            <a:lvl4pPr marL="1851290" indent="0">
              <a:buNone/>
              <a:defRPr sz="2150" b="1"/>
            </a:lvl4pPr>
            <a:lvl5pPr marL="2468386" indent="0">
              <a:buNone/>
              <a:defRPr sz="2150" b="1"/>
            </a:lvl5pPr>
            <a:lvl6pPr marL="3085483" indent="0">
              <a:buNone/>
              <a:defRPr sz="2150" b="1"/>
            </a:lvl6pPr>
            <a:lvl7pPr marL="3702579" indent="0">
              <a:buNone/>
              <a:defRPr sz="2150" b="1"/>
            </a:lvl7pPr>
            <a:lvl8pPr marL="4319676" indent="0">
              <a:buNone/>
              <a:defRPr sz="2150" b="1"/>
            </a:lvl8pPr>
            <a:lvl9pPr marL="4936772" indent="0">
              <a:buNone/>
              <a:defRPr sz="2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90" y="5936602"/>
            <a:ext cx="4771771" cy="10785555"/>
          </a:xfrm>
        </p:spPr>
        <p:txBody>
          <a:bodyPr/>
          <a:lstStyle>
            <a:lvl1pPr>
              <a:defRPr sz="3249"/>
            </a:lvl1pPr>
            <a:lvl2pPr>
              <a:defRPr sz="2699"/>
            </a:lvl2pPr>
            <a:lvl3pPr>
              <a:defRPr sz="2450"/>
            </a:lvl3pPr>
            <a:lvl4pPr>
              <a:defRPr sz="2150"/>
            </a:lvl4pPr>
            <a:lvl5pPr>
              <a:defRPr sz="215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2" y="4190292"/>
            <a:ext cx="4773646" cy="1746311"/>
          </a:xfrm>
        </p:spPr>
        <p:txBody>
          <a:bodyPr anchor="b"/>
          <a:lstStyle>
            <a:lvl1pPr marL="0" indent="0">
              <a:buNone/>
              <a:defRPr sz="3249" b="1"/>
            </a:lvl1pPr>
            <a:lvl2pPr marL="617097" indent="0">
              <a:buNone/>
              <a:defRPr sz="2699" b="1"/>
            </a:lvl2pPr>
            <a:lvl3pPr marL="1234193" indent="0">
              <a:buNone/>
              <a:defRPr sz="2450" b="1"/>
            </a:lvl3pPr>
            <a:lvl4pPr marL="1851290" indent="0">
              <a:buNone/>
              <a:defRPr sz="2150" b="1"/>
            </a:lvl4pPr>
            <a:lvl5pPr marL="2468386" indent="0">
              <a:buNone/>
              <a:defRPr sz="2150" b="1"/>
            </a:lvl5pPr>
            <a:lvl6pPr marL="3085483" indent="0">
              <a:buNone/>
              <a:defRPr sz="2150" b="1"/>
            </a:lvl6pPr>
            <a:lvl7pPr marL="3702579" indent="0">
              <a:buNone/>
              <a:defRPr sz="2150" b="1"/>
            </a:lvl7pPr>
            <a:lvl8pPr marL="4319676" indent="0">
              <a:buNone/>
              <a:defRPr sz="2150" b="1"/>
            </a:lvl8pPr>
            <a:lvl9pPr marL="4936772" indent="0">
              <a:buNone/>
              <a:defRPr sz="2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2" y="5936602"/>
            <a:ext cx="4773646" cy="10785555"/>
          </a:xfrm>
        </p:spPr>
        <p:txBody>
          <a:bodyPr/>
          <a:lstStyle>
            <a:lvl1pPr>
              <a:defRPr sz="3249"/>
            </a:lvl1pPr>
            <a:lvl2pPr>
              <a:defRPr sz="2699"/>
            </a:lvl2pPr>
            <a:lvl3pPr>
              <a:defRPr sz="2450"/>
            </a:lvl3pPr>
            <a:lvl4pPr>
              <a:defRPr sz="2150"/>
            </a:lvl4pPr>
            <a:lvl5pPr>
              <a:defRPr sz="215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1" y="745327"/>
            <a:ext cx="3553047" cy="3171967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11" y="745335"/>
            <a:ext cx="6037367" cy="15976831"/>
          </a:xfrm>
        </p:spPr>
        <p:txBody>
          <a:bodyPr/>
          <a:lstStyle>
            <a:lvl1pPr>
              <a:defRPr sz="4299"/>
            </a:lvl1pPr>
            <a:lvl2pPr>
              <a:defRPr sz="3799"/>
            </a:lvl2pPr>
            <a:lvl3pPr>
              <a:defRPr sz="324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91" y="3917297"/>
            <a:ext cx="3553047" cy="12804865"/>
          </a:xfrm>
        </p:spPr>
        <p:txBody>
          <a:bodyPr/>
          <a:lstStyle>
            <a:lvl1pPr marL="0" indent="0">
              <a:buNone/>
              <a:defRPr sz="1900"/>
            </a:lvl1pPr>
            <a:lvl2pPr marL="617097" indent="0">
              <a:buNone/>
              <a:defRPr sz="1600"/>
            </a:lvl2pPr>
            <a:lvl3pPr marL="1234193" indent="0">
              <a:buNone/>
              <a:defRPr sz="1350"/>
            </a:lvl3pPr>
            <a:lvl4pPr marL="1851290" indent="0">
              <a:buNone/>
              <a:defRPr sz="1200"/>
            </a:lvl4pPr>
            <a:lvl5pPr marL="2468386" indent="0">
              <a:buNone/>
              <a:defRPr sz="1200"/>
            </a:lvl5pPr>
            <a:lvl6pPr marL="3085483" indent="0">
              <a:buNone/>
              <a:defRPr sz="1200"/>
            </a:lvl6pPr>
            <a:lvl7pPr marL="3702579" indent="0">
              <a:buNone/>
              <a:defRPr sz="1200"/>
            </a:lvl7pPr>
            <a:lvl8pPr marL="4319676" indent="0">
              <a:buNone/>
              <a:defRPr sz="1200"/>
            </a:lvl8pPr>
            <a:lvl9pPr marL="4936772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13103864"/>
            <a:ext cx="6479858" cy="1546985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1672650"/>
            <a:ext cx="6479858" cy="11231880"/>
          </a:xfrm>
        </p:spPr>
        <p:txBody>
          <a:bodyPr/>
          <a:lstStyle>
            <a:lvl1pPr marL="0" indent="0">
              <a:buNone/>
              <a:defRPr sz="4299"/>
            </a:lvl1pPr>
            <a:lvl2pPr marL="617097" indent="0">
              <a:buNone/>
              <a:defRPr sz="3799"/>
            </a:lvl2pPr>
            <a:lvl3pPr marL="1234193" indent="0">
              <a:buNone/>
              <a:defRPr sz="3249"/>
            </a:lvl3pPr>
            <a:lvl4pPr marL="1851290" indent="0">
              <a:buNone/>
              <a:defRPr sz="2699"/>
            </a:lvl4pPr>
            <a:lvl5pPr marL="2468386" indent="0">
              <a:buNone/>
              <a:defRPr sz="2699"/>
            </a:lvl5pPr>
            <a:lvl6pPr marL="3085483" indent="0">
              <a:buNone/>
              <a:defRPr sz="2699"/>
            </a:lvl6pPr>
            <a:lvl7pPr marL="3702579" indent="0">
              <a:buNone/>
              <a:defRPr sz="2699"/>
            </a:lvl7pPr>
            <a:lvl8pPr marL="4319676" indent="0">
              <a:buNone/>
              <a:defRPr sz="2699"/>
            </a:lvl8pPr>
            <a:lvl9pPr marL="4936772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14650847"/>
            <a:ext cx="6479858" cy="2196975"/>
          </a:xfrm>
        </p:spPr>
        <p:txBody>
          <a:bodyPr/>
          <a:lstStyle>
            <a:lvl1pPr marL="0" indent="0">
              <a:buNone/>
              <a:defRPr sz="1900"/>
            </a:lvl1pPr>
            <a:lvl2pPr marL="617097" indent="0">
              <a:buNone/>
              <a:defRPr sz="1600"/>
            </a:lvl2pPr>
            <a:lvl3pPr marL="1234193" indent="0">
              <a:buNone/>
              <a:defRPr sz="1350"/>
            </a:lvl3pPr>
            <a:lvl4pPr marL="1851290" indent="0">
              <a:buNone/>
              <a:defRPr sz="1200"/>
            </a:lvl4pPr>
            <a:lvl5pPr marL="2468386" indent="0">
              <a:buNone/>
              <a:defRPr sz="1200"/>
            </a:lvl5pPr>
            <a:lvl6pPr marL="3085483" indent="0">
              <a:buNone/>
              <a:defRPr sz="1200"/>
            </a:lvl6pPr>
            <a:lvl7pPr marL="3702579" indent="0">
              <a:buNone/>
              <a:defRPr sz="1200"/>
            </a:lvl7pPr>
            <a:lvl8pPr marL="4319676" indent="0">
              <a:buNone/>
              <a:defRPr sz="1200"/>
            </a:lvl8pPr>
            <a:lvl9pPr marL="4936772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89" y="749663"/>
            <a:ext cx="9719787" cy="3119967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9" y="4367957"/>
            <a:ext cx="9719787" cy="12354203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9" y="17350489"/>
            <a:ext cx="2519945" cy="996656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20" y="17350489"/>
            <a:ext cx="3419925" cy="996656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1" y="17350489"/>
            <a:ext cx="2519945" cy="996656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193" rtl="0" eaLnBrk="1" latinLnBrk="0" hangingPunct="1">
        <a:spcBef>
          <a:spcPct val="0"/>
        </a:spcBef>
        <a:buNone/>
        <a:defRPr sz="59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822" indent="-462822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1002782" indent="-385685" algn="l" defTabSz="1234193" rtl="0" eaLnBrk="1" latinLnBrk="0" hangingPunct="1">
        <a:spcBef>
          <a:spcPct val="20000"/>
        </a:spcBef>
        <a:buFont typeface="Arial" panose="020B0604020202020204" pitchFamily="34" charset="0"/>
        <a:buChar char="–"/>
        <a:defRPr sz="3799" kern="1200">
          <a:solidFill>
            <a:schemeClr val="tx1"/>
          </a:solidFill>
          <a:latin typeface="+mn-lt"/>
          <a:ea typeface="+mn-ea"/>
          <a:cs typeface="+mn-cs"/>
        </a:defRPr>
      </a:lvl2pPr>
      <a:lvl3pPr marL="1542741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49" kern="1200">
          <a:solidFill>
            <a:schemeClr val="tx1"/>
          </a:solidFill>
          <a:latin typeface="+mn-lt"/>
          <a:ea typeface="+mn-ea"/>
          <a:cs typeface="+mn-cs"/>
        </a:defRPr>
      </a:lvl3pPr>
      <a:lvl4pPr marL="2159838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76935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94031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4011128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628224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245321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1pPr>
      <a:lvl2pPr marL="617097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2pPr>
      <a:lvl3pPr marL="1234193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3pPr>
      <a:lvl4pPr marL="1851290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4pPr>
      <a:lvl5pPr marL="2468386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5pPr>
      <a:lvl6pPr marL="3085483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6pPr>
      <a:lvl7pPr marL="3702579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7pPr>
      <a:lvl8pPr marL="4319676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8pPr>
      <a:lvl9pPr marL="4936772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7" y="449943"/>
            <a:ext cx="5285232" cy="442569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7" y="4864753"/>
            <a:ext cx="5285232" cy="442569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449" y="4864753"/>
            <a:ext cx="5285232" cy="44256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449" y="444500"/>
            <a:ext cx="5285232" cy="442569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363865" y="-102498"/>
            <a:ext cx="2017155" cy="743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SDprox1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1" y="9630078"/>
            <a:ext cx="5285232" cy="44256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446" y="9641293"/>
            <a:ext cx="5285232" cy="44256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7" y="14078204"/>
            <a:ext cx="5285232" cy="442569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443" y="14066989"/>
            <a:ext cx="5285232" cy="442569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363865" y="9130236"/>
            <a:ext cx="2017155" cy="743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SDprox2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-1069690" y="2302589"/>
            <a:ext cx="259080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Percent </a:t>
            </a:r>
            <a:r>
              <a:rPr lang="en-US" sz="1000" i="1" dirty="0" smtClean="0">
                <a:latin typeface="Arial" charset="0"/>
                <a:ea typeface="Arial" charset="0"/>
                <a:cs typeface="Arial" charset="0"/>
              </a:rPr>
              <a:t>In Vivo</a:t>
            </a: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-Like (%)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108143" y="11446590"/>
            <a:ext cx="259080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Percent </a:t>
            </a:r>
            <a:r>
              <a:rPr lang="en-US" sz="1000" i="1" dirty="0" smtClean="0">
                <a:latin typeface="Arial" charset="0"/>
                <a:ea typeface="Arial" charset="0"/>
                <a:cs typeface="Arial" charset="0"/>
              </a:rPr>
              <a:t>In Vivo</a:t>
            </a: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-Like (%)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16</cp:revision>
  <dcterms:created xsi:type="dcterms:W3CDTF">2017-10-19T18:47:44Z</dcterms:created>
  <dcterms:modified xsi:type="dcterms:W3CDTF">2018-05-14T02:36:02Z</dcterms:modified>
</cp:coreProperties>
</file>