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5" autoAdjust="0"/>
    <p:restoredTop sz="94664"/>
  </p:normalViewPr>
  <p:slideViewPr>
    <p:cSldViewPr snapToGrid="0" snapToObjects="1">
      <p:cViewPr varScale="1">
        <p:scale>
          <a:sx n="25" d="100"/>
          <a:sy n="25" d="100"/>
        </p:scale>
        <p:origin x="-2046" y="-84"/>
      </p:cViewPr>
      <p:guideLst>
        <p:guide orient="horz" pos="9071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28117" y="3754600"/>
            <a:ext cx="404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None Available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29531" y="8282404"/>
            <a:ext cx="65868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1098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152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634143" y="9748990"/>
            <a:ext cx="3295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None Found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02265" y="3790460"/>
            <a:ext cx="404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None Available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59821" y="1584524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792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332 </a:t>
            </a:r>
            <a:r>
              <a:rPr lang="en-US" sz="4800" b="1" dirty="0"/>
              <a:t>Inhibitory Synapses</a:t>
            </a:r>
            <a:endParaRPr lang="en-US" sz="4800" b="1" dirty="0" smtClean="0"/>
          </a:p>
          <a:p>
            <a:pPr algn="ctr"/>
            <a:r>
              <a:rPr lang="en-US" sz="4800" b="1" dirty="0"/>
              <a:t>100 Hz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09646" y="8261074"/>
            <a:ext cx="65868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1152 Excitatory Synapses</a:t>
            </a:r>
          </a:p>
          <a:p>
            <a:pPr algn="ctr"/>
            <a:r>
              <a:rPr lang="en-US" sz="4800" b="1" dirty="0" smtClean="0"/>
              <a:t>10 Hz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264 Inhibitory Synapses</a:t>
            </a:r>
          </a:p>
          <a:p>
            <a:pPr algn="ctr"/>
            <a:r>
              <a:rPr lang="en-US" sz="4800" b="1" dirty="0" smtClean="0"/>
              <a:t>90 </a:t>
            </a:r>
            <a:r>
              <a:rPr lang="en-US" sz="4800" b="1" dirty="0"/>
              <a:t>Hz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654802" y="8291369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810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268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876263" y="3826320"/>
            <a:ext cx="404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None Available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85824" y="15007497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234 Excitatory Synapses</a:t>
            </a:r>
          </a:p>
          <a:p>
            <a:pPr algn="ctr"/>
            <a:r>
              <a:rPr lang="en-US" sz="4800" b="1" dirty="0" smtClean="0"/>
              <a:t>25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152 Inhibitory Synapses</a:t>
            </a:r>
          </a:p>
          <a:p>
            <a:pPr algn="ctr"/>
            <a:r>
              <a:rPr lang="en-US" sz="4800" b="1" dirty="0" smtClean="0"/>
              <a:t>100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891321" y="21779864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702 Excitatory Synapses</a:t>
            </a:r>
          </a:p>
          <a:p>
            <a:pPr algn="ctr"/>
            <a:r>
              <a:rPr lang="en-US" sz="4800" b="1" dirty="0" smtClean="0"/>
              <a:t>5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104 </a:t>
            </a:r>
            <a:r>
              <a:rPr lang="en-US" sz="4800" b="1" dirty="0"/>
              <a:t>Inhibitory Synapses</a:t>
            </a:r>
          </a:p>
          <a:p>
            <a:pPr algn="ctr"/>
            <a:r>
              <a:rPr lang="en-US" sz="4800" b="1" dirty="0" smtClean="0"/>
              <a:t>70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184389" y="21759992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144 Excitatory Synapses</a:t>
            </a:r>
          </a:p>
          <a:p>
            <a:pPr algn="ctr"/>
            <a:r>
              <a:rPr lang="en-US" sz="4800" b="1" dirty="0"/>
              <a:t>5 Hz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8 </a:t>
            </a:r>
            <a:r>
              <a:rPr lang="en-US" sz="4800" b="1" dirty="0"/>
              <a:t>Inhibitory Synapses</a:t>
            </a:r>
          </a:p>
          <a:p>
            <a:pPr algn="ctr"/>
            <a:r>
              <a:rPr lang="en-US" sz="4800" b="1" dirty="0" smtClean="0"/>
              <a:t>50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336719" y="15036887"/>
            <a:ext cx="5961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18 Excitatory Synapses</a:t>
            </a:r>
          </a:p>
          <a:p>
            <a:pPr algn="ctr"/>
            <a:r>
              <a:rPr lang="en-US" sz="4800" b="1" dirty="0" smtClean="0"/>
              <a:t>30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12 Inhibitory Synapses</a:t>
            </a:r>
          </a:p>
          <a:p>
            <a:pPr algn="ctr"/>
            <a:r>
              <a:rPr lang="en-US" sz="4800" b="1" dirty="0" smtClean="0"/>
              <a:t>50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59821" y="14998749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342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25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200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359821" y="21753839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702 Excitatory Synapses</a:t>
            </a:r>
          </a:p>
          <a:p>
            <a:pPr algn="ctr"/>
            <a:r>
              <a:rPr lang="en-US" sz="4800" b="1" dirty="0" smtClean="0"/>
              <a:t>15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256 Inhibitory Synapses</a:t>
            </a:r>
          </a:p>
          <a:p>
            <a:pPr algn="ctr"/>
            <a:r>
              <a:rPr lang="en-US" sz="4800" b="1" dirty="0" smtClean="0"/>
              <a:t>80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4718565" y="21779864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630 Excitatory Synapses</a:t>
            </a:r>
          </a:p>
          <a:p>
            <a:pPr algn="ctr"/>
            <a:r>
              <a:rPr lang="en-US" sz="4800" b="1" dirty="0" smtClean="0"/>
              <a:t>5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180 Inhibitory Synapses</a:t>
            </a:r>
          </a:p>
          <a:p>
            <a:pPr algn="ctr"/>
            <a:r>
              <a:rPr lang="en-US" sz="4800" b="1" dirty="0" smtClean="0"/>
              <a:t>40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4715224" y="15042472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216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316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176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72</cp:revision>
  <dcterms:created xsi:type="dcterms:W3CDTF">2017-03-24T17:03:41Z</dcterms:created>
  <dcterms:modified xsi:type="dcterms:W3CDTF">2018-02-01T22:58:44Z</dcterms:modified>
</cp:coreProperties>
</file>