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4"/>
  </p:normalViewPr>
  <p:slideViewPr>
    <p:cSldViewPr snapToGrid="0" snapToObjects="1">
      <p:cViewPr>
        <p:scale>
          <a:sx n="30" d="100"/>
          <a:sy n="30" d="100"/>
        </p:scale>
        <p:origin x="2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4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7" y="19389688"/>
            <a:ext cx="6506912" cy="644494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5" y="12944746"/>
            <a:ext cx="6506913" cy="644494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8" y="19389688"/>
            <a:ext cx="6506912" cy="644494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28" y="12939161"/>
            <a:ext cx="6512551" cy="6450527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8" y="6485616"/>
            <a:ext cx="6515598" cy="645354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8" y="19389688"/>
            <a:ext cx="6506912" cy="644494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6" y="12939161"/>
            <a:ext cx="6512551" cy="645052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935" y="19389688"/>
            <a:ext cx="6506912" cy="644494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69" y="12950328"/>
            <a:ext cx="6501277" cy="643936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4" y="6505383"/>
            <a:ext cx="6506916" cy="644494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932" y="6494218"/>
            <a:ext cx="6506914" cy="6444943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932" y="38108"/>
            <a:ext cx="6506914" cy="64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84</cp:revision>
  <dcterms:created xsi:type="dcterms:W3CDTF">2017-03-24T17:03:41Z</dcterms:created>
  <dcterms:modified xsi:type="dcterms:W3CDTF">2018-01-30T00:29:23Z</dcterms:modified>
</cp:coreProperties>
</file>