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26639838" cy="25920700"/>
  <p:notesSz cx="6858000" cy="9144000"/>
  <p:defaultTextStyle>
    <a:defPPr>
      <a:defRPr lang="en-US"/>
    </a:defPPr>
    <a:lvl1pPr marL="0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1pPr>
    <a:lvl2pPr marL="1590282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2pPr>
    <a:lvl3pPr marL="3180563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3pPr>
    <a:lvl4pPr marL="4770844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4pPr>
    <a:lvl5pPr marL="6361126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5pPr>
    <a:lvl6pPr marL="7951407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6pPr>
    <a:lvl7pPr marL="9541689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7pPr>
    <a:lvl8pPr marL="11131971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8pPr>
    <a:lvl9pPr marL="12722251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664"/>
  </p:normalViewPr>
  <p:slideViewPr>
    <p:cSldViewPr snapToGrid="0" snapToObjects="1">
      <p:cViewPr>
        <p:scale>
          <a:sx n="26" d="100"/>
          <a:sy n="26" d="100"/>
        </p:scale>
        <p:origin x="26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7988" y="4242116"/>
            <a:ext cx="22643862" cy="9024244"/>
          </a:xfrm>
        </p:spPr>
        <p:txBody>
          <a:bodyPr anchor="b"/>
          <a:lstStyle>
            <a:lvl1pPr algn="ctr">
              <a:defRPr sz="17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980" y="13614370"/>
            <a:ext cx="19979879" cy="6258167"/>
          </a:xfrm>
        </p:spPr>
        <p:txBody>
          <a:bodyPr/>
          <a:lstStyle>
            <a:lvl1pPr marL="0" indent="0" algn="ctr">
              <a:buNone/>
              <a:defRPr sz="6992"/>
            </a:lvl1pPr>
            <a:lvl2pPr marL="1332006" indent="0" algn="ctr">
              <a:buNone/>
              <a:defRPr sz="5827"/>
            </a:lvl2pPr>
            <a:lvl3pPr marL="2664013" indent="0" algn="ctr">
              <a:buNone/>
              <a:defRPr sz="5244"/>
            </a:lvl3pPr>
            <a:lvl4pPr marL="3996019" indent="0" algn="ctr">
              <a:buNone/>
              <a:defRPr sz="4661"/>
            </a:lvl4pPr>
            <a:lvl5pPr marL="5328026" indent="0" algn="ctr">
              <a:buNone/>
              <a:defRPr sz="4661"/>
            </a:lvl5pPr>
            <a:lvl6pPr marL="6660032" indent="0" algn="ctr">
              <a:buNone/>
              <a:defRPr sz="4661"/>
            </a:lvl6pPr>
            <a:lvl7pPr marL="7992039" indent="0" algn="ctr">
              <a:buNone/>
              <a:defRPr sz="4661"/>
            </a:lvl7pPr>
            <a:lvl8pPr marL="9324045" indent="0" algn="ctr">
              <a:buNone/>
              <a:defRPr sz="4661"/>
            </a:lvl8pPr>
            <a:lvl9pPr marL="10656052" indent="0" algn="ctr">
              <a:buNone/>
              <a:defRPr sz="46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64136" y="1380037"/>
            <a:ext cx="5744215" cy="219665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1490" y="1380037"/>
            <a:ext cx="16899647" cy="219665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16" y="6462182"/>
            <a:ext cx="22976860" cy="10782289"/>
          </a:xfrm>
        </p:spPr>
        <p:txBody>
          <a:bodyPr anchor="b"/>
          <a:lstStyle>
            <a:lvl1pPr>
              <a:defRPr sz="17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616" y="17346476"/>
            <a:ext cx="22976860" cy="5670151"/>
          </a:xfrm>
        </p:spPr>
        <p:txBody>
          <a:bodyPr/>
          <a:lstStyle>
            <a:lvl1pPr marL="0" indent="0">
              <a:buNone/>
              <a:defRPr sz="6992">
                <a:solidFill>
                  <a:schemeClr val="tx1"/>
                </a:solidFill>
              </a:defRPr>
            </a:lvl1pPr>
            <a:lvl2pPr marL="1332006" indent="0">
              <a:buNone/>
              <a:defRPr sz="5827">
                <a:solidFill>
                  <a:schemeClr val="tx1">
                    <a:tint val="75000"/>
                  </a:schemeClr>
                </a:solidFill>
              </a:defRPr>
            </a:lvl2pPr>
            <a:lvl3pPr marL="2664013" indent="0">
              <a:buNone/>
              <a:defRPr sz="5244">
                <a:solidFill>
                  <a:schemeClr val="tx1">
                    <a:tint val="75000"/>
                  </a:schemeClr>
                </a:solidFill>
              </a:defRPr>
            </a:lvl3pPr>
            <a:lvl4pPr marL="3996019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4pPr>
            <a:lvl5pPr marL="5328026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5pPr>
            <a:lvl6pPr marL="6660032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6pPr>
            <a:lvl7pPr marL="7992039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7pPr>
            <a:lvl8pPr marL="9324045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8pPr>
            <a:lvl9pPr marL="10656052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1489" y="6900186"/>
            <a:ext cx="11321931" cy="16446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86418" y="6900186"/>
            <a:ext cx="11321931" cy="16446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380043"/>
            <a:ext cx="22976860" cy="5010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962" y="6354174"/>
            <a:ext cx="11269898" cy="3114082"/>
          </a:xfrm>
        </p:spPr>
        <p:txBody>
          <a:bodyPr anchor="b"/>
          <a:lstStyle>
            <a:lvl1pPr marL="0" indent="0">
              <a:buNone/>
              <a:defRPr sz="6992" b="1"/>
            </a:lvl1pPr>
            <a:lvl2pPr marL="1332006" indent="0">
              <a:buNone/>
              <a:defRPr sz="5827" b="1"/>
            </a:lvl2pPr>
            <a:lvl3pPr marL="2664013" indent="0">
              <a:buNone/>
              <a:defRPr sz="5244" b="1"/>
            </a:lvl3pPr>
            <a:lvl4pPr marL="3996019" indent="0">
              <a:buNone/>
              <a:defRPr sz="4661" b="1"/>
            </a:lvl4pPr>
            <a:lvl5pPr marL="5328026" indent="0">
              <a:buNone/>
              <a:defRPr sz="4661" b="1"/>
            </a:lvl5pPr>
            <a:lvl6pPr marL="6660032" indent="0">
              <a:buNone/>
              <a:defRPr sz="4661" b="1"/>
            </a:lvl6pPr>
            <a:lvl7pPr marL="7992039" indent="0">
              <a:buNone/>
              <a:defRPr sz="4661" b="1"/>
            </a:lvl7pPr>
            <a:lvl8pPr marL="9324045" indent="0">
              <a:buNone/>
              <a:defRPr sz="4661" b="1"/>
            </a:lvl8pPr>
            <a:lvl9pPr marL="10656052" indent="0">
              <a:buNone/>
              <a:defRPr sz="4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962" y="9468256"/>
            <a:ext cx="11269898" cy="1392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86419" y="6354174"/>
            <a:ext cx="11325401" cy="3114082"/>
          </a:xfrm>
        </p:spPr>
        <p:txBody>
          <a:bodyPr anchor="b"/>
          <a:lstStyle>
            <a:lvl1pPr marL="0" indent="0">
              <a:buNone/>
              <a:defRPr sz="6992" b="1"/>
            </a:lvl1pPr>
            <a:lvl2pPr marL="1332006" indent="0">
              <a:buNone/>
              <a:defRPr sz="5827" b="1"/>
            </a:lvl2pPr>
            <a:lvl3pPr marL="2664013" indent="0">
              <a:buNone/>
              <a:defRPr sz="5244" b="1"/>
            </a:lvl3pPr>
            <a:lvl4pPr marL="3996019" indent="0">
              <a:buNone/>
              <a:defRPr sz="4661" b="1"/>
            </a:lvl4pPr>
            <a:lvl5pPr marL="5328026" indent="0">
              <a:buNone/>
              <a:defRPr sz="4661" b="1"/>
            </a:lvl5pPr>
            <a:lvl6pPr marL="6660032" indent="0">
              <a:buNone/>
              <a:defRPr sz="4661" b="1"/>
            </a:lvl6pPr>
            <a:lvl7pPr marL="7992039" indent="0">
              <a:buNone/>
              <a:defRPr sz="4661" b="1"/>
            </a:lvl7pPr>
            <a:lvl8pPr marL="9324045" indent="0">
              <a:buNone/>
              <a:defRPr sz="4661" b="1"/>
            </a:lvl8pPr>
            <a:lvl9pPr marL="10656052" indent="0">
              <a:buNone/>
              <a:defRPr sz="4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86419" y="9468256"/>
            <a:ext cx="11325401" cy="1392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728047"/>
            <a:ext cx="8592041" cy="6048163"/>
          </a:xfrm>
        </p:spPr>
        <p:txBody>
          <a:bodyPr anchor="b"/>
          <a:lstStyle>
            <a:lvl1pPr>
              <a:defRPr sz="9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5401" y="3732107"/>
            <a:ext cx="13486418" cy="18420497"/>
          </a:xfrm>
        </p:spPr>
        <p:txBody>
          <a:bodyPr/>
          <a:lstStyle>
            <a:lvl1pPr>
              <a:defRPr sz="9323"/>
            </a:lvl1pPr>
            <a:lvl2pPr>
              <a:defRPr sz="8158"/>
            </a:lvl2pPr>
            <a:lvl3pPr>
              <a:defRPr sz="6992"/>
            </a:lvl3pPr>
            <a:lvl4pPr>
              <a:defRPr sz="5827"/>
            </a:lvl4pPr>
            <a:lvl5pPr>
              <a:defRPr sz="5827"/>
            </a:lvl5pPr>
            <a:lvl6pPr>
              <a:defRPr sz="5827"/>
            </a:lvl6pPr>
            <a:lvl7pPr>
              <a:defRPr sz="5827"/>
            </a:lvl7pPr>
            <a:lvl8pPr>
              <a:defRPr sz="5827"/>
            </a:lvl8pPr>
            <a:lvl9pPr>
              <a:defRPr sz="58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59" y="7776210"/>
            <a:ext cx="8592041" cy="14406391"/>
          </a:xfrm>
        </p:spPr>
        <p:txBody>
          <a:bodyPr/>
          <a:lstStyle>
            <a:lvl1pPr marL="0" indent="0">
              <a:buNone/>
              <a:defRPr sz="4661"/>
            </a:lvl1pPr>
            <a:lvl2pPr marL="1332006" indent="0">
              <a:buNone/>
              <a:defRPr sz="4079"/>
            </a:lvl2pPr>
            <a:lvl3pPr marL="2664013" indent="0">
              <a:buNone/>
              <a:defRPr sz="3496"/>
            </a:lvl3pPr>
            <a:lvl4pPr marL="3996019" indent="0">
              <a:buNone/>
              <a:defRPr sz="2913"/>
            </a:lvl4pPr>
            <a:lvl5pPr marL="5328026" indent="0">
              <a:buNone/>
              <a:defRPr sz="2913"/>
            </a:lvl5pPr>
            <a:lvl6pPr marL="6660032" indent="0">
              <a:buNone/>
              <a:defRPr sz="2913"/>
            </a:lvl6pPr>
            <a:lvl7pPr marL="7992039" indent="0">
              <a:buNone/>
              <a:defRPr sz="2913"/>
            </a:lvl7pPr>
            <a:lvl8pPr marL="9324045" indent="0">
              <a:buNone/>
              <a:defRPr sz="2913"/>
            </a:lvl8pPr>
            <a:lvl9pPr marL="10656052" indent="0">
              <a:buNone/>
              <a:defRPr sz="29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728047"/>
            <a:ext cx="8592041" cy="6048163"/>
          </a:xfrm>
        </p:spPr>
        <p:txBody>
          <a:bodyPr anchor="b"/>
          <a:lstStyle>
            <a:lvl1pPr>
              <a:defRPr sz="9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25401" y="3732107"/>
            <a:ext cx="13486418" cy="18420497"/>
          </a:xfrm>
        </p:spPr>
        <p:txBody>
          <a:bodyPr anchor="t"/>
          <a:lstStyle>
            <a:lvl1pPr marL="0" indent="0">
              <a:buNone/>
              <a:defRPr sz="9323"/>
            </a:lvl1pPr>
            <a:lvl2pPr marL="1332006" indent="0">
              <a:buNone/>
              <a:defRPr sz="8158"/>
            </a:lvl2pPr>
            <a:lvl3pPr marL="2664013" indent="0">
              <a:buNone/>
              <a:defRPr sz="6992"/>
            </a:lvl3pPr>
            <a:lvl4pPr marL="3996019" indent="0">
              <a:buNone/>
              <a:defRPr sz="5827"/>
            </a:lvl4pPr>
            <a:lvl5pPr marL="5328026" indent="0">
              <a:buNone/>
              <a:defRPr sz="5827"/>
            </a:lvl5pPr>
            <a:lvl6pPr marL="6660032" indent="0">
              <a:buNone/>
              <a:defRPr sz="5827"/>
            </a:lvl6pPr>
            <a:lvl7pPr marL="7992039" indent="0">
              <a:buNone/>
              <a:defRPr sz="5827"/>
            </a:lvl7pPr>
            <a:lvl8pPr marL="9324045" indent="0">
              <a:buNone/>
              <a:defRPr sz="5827"/>
            </a:lvl8pPr>
            <a:lvl9pPr marL="10656052" indent="0">
              <a:buNone/>
              <a:defRPr sz="582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59" y="7776210"/>
            <a:ext cx="8592041" cy="14406391"/>
          </a:xfrm>
        </p:spPr>
        <p:txBody>
          <a:bodyPr/>
          <a:lstStyle>
            <a:lvl1pPr marL="0" indent="0">
              <a:buNone/>
              <a:defRPr sz="4661"/>
            </a:lvl1pPr>
            <a:lvl2pPr marL="1332006" indent="0">
              <a:buNone/>
              <a:defRPr sz="4079"/>
            </a:lvl2pPr>
            <a:lvl3pPr marL="2664013" indent="0">
              <a:buNone/>
              <a:defRPr sz="3496"/>
            </a:lvl3pPr>
            <a:lvl4pPr marL="3996019" indent="0">
              <a:buNone/>
              <a:defRPr sz="2913"/>
            </a:lvl4pPr>
            <a:lvl5pPr marL="5328026" indent="0">
              <a:buNone/>
              <a:defRPr sz="2913"/>
            </a:lvl5pPr>
            <a:lvl6pPr marL="6660032" indent="0">
              <a:buNone/>
              <a:defRPr sz="2913"/>
            </a:lvl6pPr>
            <a:lvl7pPr marL="7992039" indent="0">
              <a:buNone/>
              <a:defRPr sz="2913"/>
            </a:lvl7pPr>
            <a:lvl8pPr marL="9324045" indent="0">
              <a:buNone/>
              <a:defRPr sz="2913"/>
            </a:lvl8pPr>
            <a:lvl9pPr marL="10656052" indent="0">
              <a:buNone/>
              <a:defRPr sz="29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1489" y="1380043"/>
            <a:ext cx="22976860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489" y="6900186"/>
            <a:ext cx="22976860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1489" y="24024655"/>
            <a:ext cx="5993964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4447" y="24024655"/>
            <a:ext cx="8990945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4385" y="24024655"/>
            <a:ext cx="5993964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1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664013" rtl="0" eaLnBrk="1" latinLnBrk="0" hangingPunct="1">
        <a:lnSpc>
          <a:spcPct val="90000"/>
        </a:lnSpc>
        <a:spcBef>
          <a:spcPct val="0"/>
        </a:spcBef>
        <a:buNone/>
        <a:defRPr sz="12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6003" indent="-666003" algn="l" defTabSz="2664013" rtl="0" eaLnBrk="1" latinLnBrk="0" hangingPunct="1">
        <a:lnSpc>
          <a:spcPct val="90000"/>
        </a:lnSpc>
        <a:spcBef>
          <a:spcPts val="2913"/>
        </a:spcBef>
        <a:buFont typeface="Arial" panose="020B0604020202020204" pitchFamily="34" charset="0"/>
        <a:buChar char="•"/>
        <a:defRPr sz="8158" kern="1200">
          <a:solidFill>
            <a:schemeClr val="tx1"/>
          </a:solidFill>
          <a:latin typeface="+mn-lt"/>
          <a:ea typeface="+mn-ea"/>
          <a:cs typeface="+mn-cs"/>
        </a:defRPr>
      </a:lvl1pPr>
      <a:lvl2pPr marL="1998010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6992" kern="1200">
          <a:solidFill>
            <a:schemeClr val="tx1"/>
          </a:solidFill>
          <a:latin typeface="+mn-lt"/>
          <a:ea typeface="+mn-ea"/>
          <a:cs typeface="+mn-cs"/>
        </a:defRPr>
      </a:lvl2pPr>
      <a:lvl3pPr marL="3330016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827" kern="1200">
          <a:solidFill>
            <a:schemeClr val="tx1"/>
          </a:solidFill>
          <a:latin typeface="+mn-lt"/>
          <a:ea typeface="+mn-ea"/>
          <a:cs typeface="+mn-cs"/>
        </a:defRPr>
      </a:lvl3pPr>
      <a:lvl4pPr marL="4662023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4pPr>
      <a:lvl5pPr marL="5994029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5pPr>
      <a:lvl6pPr marL="7326036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6pPr>
      <a:lvl7pPr marL="8658042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7pPr>
      <a:lvl8pPr marL="9990049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8pPr>
      <a:lvl9pPr marL="11322055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1pPr>
      <a:lvl2pPr marL="1332006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2pPr>
      <a:lvl3pPr marL="2664013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3pPr>
      <a:lvl4pPr marL="3996019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4pPr>
      <a:lvl5pPr marL="5328026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5pPr>
      <a:lvl6pPr marL="6660032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6pPr>
      <a:lvl7pPr marL="7992039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7pPr>
      <a:lvl8pPr marL="9324045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8pPr>
      <a:lvl9pPr marL="10656052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774565" y="391290"/>
            <a:ext cx="5833785" cy="5718633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5846" y="6836231"/>
            <a:ext cx="5922504" cy="5718635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281476" y="391289"/>
            <a:ext cx="5916858" cy="5718633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3782746" y="391289"/>
            <a:ext cx="5550282" cy="5718634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1" y="19389688"/>
            <a:ext cx="6506913" cy="64449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0" y="12944745"/>
            <a:ext cx="6506914" cy="64449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63" y="19389688"/>
            <a:ext cx="6506913" cy="6444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62" y="12950334"/>
            <a:ext cx="6501271" cy="6439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419" y="6502597"/>
            <a:ext cx="6506914" cy="6444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33" y="19386894"/>
            <a:ext cx="6504092" cy="6442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32" y="12953130"/>
            <a:ext cx="6501269" cy="6439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600" y="19398072"/>
            <a:ext cx="6489983" cy="64281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599" y="12953130"/>
            <a:ext cx="6489983" cy="6428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31" y="6505394"/>
            <a:ext cx="6501267" cy="6439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597" y="6508186"/>
            <a:ext cx="6489985" cy="6428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596" y="88394"/>
            <a:ext cx="6489985" cy="642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87</cp:revision>
  <dcterms:created xsi:type="dcterms:W3CDTF">2017-03-24T17:03:41Z</dcterms:created>
  <dcterms:modified xsi:type="dcterms:W3CDTF">2018-01-30T03:15:13Z</dcterms:modified>
</cp:coreProperties>
</file>