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6" d="100"/>
          <a:sy n="26" d="100"/>
        </p:scale>
        <p:origin x="2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4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9" y="19389688"/>
            <a:ext cx="6506913" cy="64449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" y="12944745"/>
            <a:ext cx="6506914" cy="6444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1" y="19389688"/>
            <a:ext cx="6506913" cy="64449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59" y="12944744"/>
            <a:ext cx="6506915" cy="6444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58" y="6505385"/>
            <a:ext cx="6501275" cy="64393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2" y="19389688"/>
            <a:ext cx="6506913" cy="6444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1" y="12944749"/>
            <a:ext cx="6506911" cy="64449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2" y="19389687"/>
            <a:ext cx="6506914" cy="64449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2" y="12944743"/>
            <a:ext cx="6506914" cy="64449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27" y="6505388"/>
            <a:ext cx="6501273" cy="64393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883" y="6499802"/>
            <a:ext cx="6506911" cy="64449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98" y="49265"/>
            <a:ext cx="6512558" cy="64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89</cp:revision>
  <dcterms:created xsi:type="dcterms:W3CDTF">2017-03-24T17:03:41Z</dcterms:created>
  <dcterms:modified xsi:type="dcterms:W3CDTF">2018-01-30T03:27:46Z</dcterms:modified>
</cp:coreProperties>
</file>