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8" d="100"/>
          <a:sy n="38" d="100"/>
        </p:scale>
        <p:origin x="16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4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3" y="19389688"/>
            <a:ext cx="6506913" cy="64449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2" y="12944746"/>
            <a:ext cx="6506913" cy="64449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4" y="19389688"/>
            <a:ext cx="6506913" cy="64449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2" y="12950334"/>
            <a:ext cx="6501271" cy="64393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17" y="6502596"/>
            <a:ext cx="6506915" cy="64449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150" y="19386894"/>
            <a:ext cx="6504092" cy="64421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793" y="12950340"/>
            <a:ext cx="6501265" cy="64393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1" y="19381306"/>
            <a:ext cx="6506907" cy="64449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700" y="12954531"/>
            <a:ext cx="6498447" cy="64365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0" y="6505403"/>
            <a:ext cx="6509728" cy="64477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97" y="6497017"/>
            <a:ext cx="6509726" cy="64477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057" y="47884"/>
            <a:ext cx="6501265" cy="64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88</cp:revision>
  <dcterms:created xsi:type="dcterms:W3CDTF">2017-03-24T17:03:41Z</dcterms:created>
  <dcterms:modified xsi:type="dcterms:W3CDTF">2018-01-30T03:39:34Z</dcterms:modified>
</cp:coreProperties>
</file>