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28800425" cy="28800425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4"/>
  </p:normalViewPr>
  <p:slideViewPr>
    <p:cSldViewPr snapToGrid="0" snapToObjects="1">
      <p:cViewPr>
        <p:scale>
          <a:sx n="33" d="100"/>
          <a:sy n="33" d="100"/>
        </p:scale>
        <p:origin x="-1578" y="1410"/>
      </p:cViewPr>
      <p:guideLst>
        <p:guide orient="horz" pos="9071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55AC0-5034-B744-92E4-B9ACE8678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87127-A9A7-A64B-B42F-9ADE5EE6B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6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87127-A9A7-A64B-B42F-9ADE5EE6B8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4713405"/>
            <a:ext cx="24480361" cy="10026815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5126892"/>
            <a:ext cx="21600319" cy="695343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533356"/>
            <a:ext cx="6210092" cy="24407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533356"/>
            <a:ext cx="18270270" cy="24407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7180114"/>
            <a:ext cx="24840367" cy="119801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9273626"/>
            <a:ext cx="24840367" cy="6300091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3362"/>
            <a:ext cx="24840367" cy="556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7060106"/>
            <a:ext cx="12183928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0520155"/>
            <a:ext cx="12183928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7060106"/>
            <a:ext cx="12243932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0520155"/>
            <a:ext cx="12243932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4146734"/>
            <a:ext cx="14580215" cy="20466969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4146734"/>
            <a:ext cx="14580215" cy="20466969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533362"/>
            <a:ext cx="24840367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7666780"/>
            <a:ext cx="24840367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6693734"/>
            <a:ext cx="972014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1" y="806824"/>
            <a:ext cx="27001694" cy="27001694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5248" y="79785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74213" y="81578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4213" y="7517604"/>
            <a:ext cx="6750000" cy="6750000"/>
          </a:xfrm>
          <a:prstGeom prst="rect">
            <a:avLst/>
          </a:prstGeom>
          <a:solidFill>
            <a:srgbClr val="FFC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83178" y="756578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451955" y="824754"/>
            <a:ext cx="6750000" cy="6750000"/>
          </a:xfrm>
          <a:prstGeom prst="rect">
            <a:avLst/>
          </a:prstGeom>
          <a:solidFill>
            <a:srgbClr val="C00000">
              <a:alpha val="84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183178" y="85500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51955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183178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6710" y="1427096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683178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472004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1183178" y="14279933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710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686118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4474972" y="2101032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181904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028117" y="3735550"/>
            <a:ext cx="4042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None Available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29532" y="8403658"/>
            <a:ext cx="658686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1170 Excitatory </a:t>
            </a:r>
            <a:r>
              <a:rPr lang="en-US" sz="4800" b="1" dirty="0" smtClean="0"/>
              <a:t>Synapses</a:t>
            </a:r>
          </a:p>
          <a:p>
            <a:pPr algn="ctr"/>
            <a:r>
              <a:rPr lang="en-US" sz="4800" b="1" dirty="0" smtClean="0"/>
              <a:t>5 Hz</a:t>
            </a:r>
            <a:r>
              <a:rPr lang="en-US" sz="4800" b="1" dirty="0"/>
              <a:t> Excitatory </a:t>
            </a:r>
            <a:r>
              <a:rPr lang="en-US" sz="4800" b="1" dirty="0" smtClean="0"/>
              <a:t>Rate</a:t>
            </a:r>
            <a:endParaRPr lang="en-US" sz="4800" b="1" dirty="0" smtClean="0"/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/>
              <a:t>152 Inhibitory </a:t>
            </a:r>
            <a:r>
              <a:rPr lang="en-US" sz="4800" b="1" dirty="0" smtClean="0"/>
              <a:t>Synapses</a:t>
            </a:r>
          </a:p>
          <a:p>
            <a:pPr algn="ctr"/>
            <a:r>
              <a:rPr lang="en-US" sz="4800" b="1" dirty="0" smtClean="0"/>
              <a:t>90 Hz</a:t>
            </a:r>
            <a:r>
              <a:rPr lang="en-US" sz="4800" b="1" dirty="0"/>
              <a:t> Inhibitory </a:t>
            </a:r>
            <a:r>
              <a:rPr lang="en-US" sz="4800" b="1" dirty="0" smtClean="0"/>
              <a:t>Rate</a:t>
            </a:r>
            <a:endParaRPr lang="en-US" sz="4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634143" y="9797403"/>
            <a:ext cx="3295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 smtClean="0"/>
              <a:t>None Found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02265" y="3771410"/>
            <a:ext cx="4042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None Available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383719" y="1559299"/>
            <a:ext cx="62742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846 Excitatory </a:t>
            </a:r>
            <a:r>
              <a:rPr lang="en-US" sz="4800" b="1" dirty="0" smtClean="0"/>
              <a:t>Synapses</a:t>
            </a:r>
          </a:p>
          <a:p>
            <a:pPr algn="ctr"/>
            <a:r>
              <a:rPr lang="en-US" sz="4800" b="1" dirty="0" smtClean="0"/>
              <a:t>20 Hz</a:t>
            </a:r>
            <a:r>
              <a:rPr lang="en-US" sz="4800" b="1" dirty="0"/>
              <a:t> Excitatory </a:t>
            </a:r>
            <a:r>
              <a:rPr lang="en-US" sz="4800" b="1" dirty="0" smtClean="0"/>
              <a:t>Rate</a:t>
            </a:r>
            <a:endParaRPr lang="en-US" sz="4800" b="1" dirty="0" smtClean="0"/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/>
              <a:t>344 Inhibitory </a:t>
            </a:r>
            <a:r>
              <a:rPr lang="en-US" sz="4800" b="1" dirty="0" smtClean="0"/>
              <a:t>Synapses</a:t>
            </a:r>
          </a:p>
          <a:p>
            <a:pPr algn="ctr"/>
            <a:r>
              <a:rPr lang="en-US" sz="4800" b="1" dirty="0" smtClean="0"/>
              <a:t>90 Hz</a:t>
            </a:r>
            <a:r>
              <a:rPr lang="en-US" sz="4800" b="1" dirty="0"/>
              <a:t> Inhibitory </a:t>
            </a:r>
            <a:r>
              <a:rPr lang="en-US" sz="4800" b="1" dirty="0" smtClean="0"/>
              <a:t>Rate</a:t>
            </a:r>
            <a:endParaRPr lang="en-US" sz="48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1203529" y="8439518"/>
            <a:ext cx="658686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1026 Excitatory </a:t>
            </a:r>
            <a:r>
              <a:rPr lang="en-US" sz="4800" b="1" dirty="0" smtClean="0"/>
              <a:t>Synapses</a:t>
            </a:r>
          </a:p>
          <a:p>
            <a:pPr algn="ctr"/>
            <a:r>
              <a:rPr lang="en-US" sz="4800" b="1" dirty="0" smtClean="0"/>
              <a:t>15 Hz</a:t>
            </a:r>
            <a:r>
              <a:rPr lang="en-US" sz="4800" b="1" dirty="0"/>
              <a:t> Excitatory </a:t>
            </a:r>
            <a:r>
              <a:rPr lang="en-US" sz="4800" b="1" dirty="0" smtClean="0"/>
              <a:t>Rate</a:t>
            </a:r>
            <a:endParaRPr lang="en-US" sz="4800" b="1" dirty="0" smtClean="0"/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/>
              <a:t>324 Inhibitory </a:t>
            </a:r>
            <a:r>
              <a:rPr lang="en-US" sz="4800" b="1" dirty="0" smtClean="0"/>
              <a:t>Synapses</a:t>
            </a:r>
          </a:p>
          <a:p>
            <a:pPr algn="ctr"/>
            <a:r>
              <a:rPr lang="en-US" sz="4800" b="1" dirty="0" smtClean="0"/>
              <a:t>90 Hz</a:t>
            </a:r>
            <a:r>
              <a:rPr lang="en-US" sz="4800" b="1" dirty="0"/>
              <a:t> Inhibitory </a:t>
            </a:r>
            <a:r>
              <a:rPr lang="en-US" sz="4800" b="1" dirty="0" smtClean="0"/>
              <a:t>Rate</a:t>
            </a:r>
            <a:endParaRPr lang="en-US" sz="48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4718566" y="8439518"/>
            <a:ext cx="62742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 smtClean="0"/>
          </a:p>
          <a:p>
            <a:pPr algn="ctr"/>
            <a:r>
              <a:rPr lang="en-US" sz="4800" b="1" dirty="0"/>
              <a:t>810 Excitatory </a:t>
            </a:r>
            <a:r>
              <a:rPr lang="en-US" sz="4800" b="1" dirty="0" smtClean="0"/>
              <a:t>Synapses</a:t>
            </a:r>
          </a:p>
          <a:p>
            <a:pPr algn="ctr"/>
            <a:r>
              <a:rPr lang="en-US" sz="4800" b="1" dirty="0" smtClean="0"/>
              <a:t>5 Hz</a:t>
            </a:r>
            <a:r>
              <a:rPr lang="en-US" sz="4800" b="1" dirty="0"/>
              <a:t> Excitatory </a:t>
            </a:r>
            <a:r>
              <a:rPr lang="en-US" sz="4800" b="1" dirty="0" smtClean="0"/>
              <a:t>Rate</a:t>
            </a:r>
            <a:endParaRPr lang="en-US" sz="4800" b="1" dirty="0" smtClean="0"/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/>
              <a:t>224 Inhibitory </a:t>
            </a:r>
            <a:r>
              <a:rPr lang="en-US" sz="4800" b="1" dirty="0" smtClean="0"/>
              <a:t>Synapses</a:t>
            </a:r>
          </a:p>
          <a:p>
            <a:pPr algn="ctr"/>
            <a:r>
              <a:rPr lang="en-US" sz="4800" b="1" dirty="0" smtClean="0"/>
              <a:t>50 Hz</a:t>
            </a:r>
            <a:r>
              <a:rPr lang="en-US" sz="4800" b="1" dirty="0"/>
              <a:t> Inhibitory </a:t>
            </a:r>
            <a:r>
              <a:rPr lang="en-US" sz="4800" b="1" dirty="0" smtClean="0"/>
              <a:t>Rate</a:t>
            </a:r>
            <a:endParaRPr lang="en-US" sz="4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876262" y="3807270"/>
            <a:ext cx="4042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None Available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51286" y="15008051"/>
            <a:ext cx="59616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72 Excitatory </a:t>
            </a:r>
            <a:r>
              <a:rPr lang="en-US" sz="4800" b="1" dirty="0" smtClean="0"/>
              <a:t>Synapses</a:t>
            </a:r>
          </a:p>
          <a:p>
            <a:pPr algn="ctr"/>
            <a:r>
              <a:rPr lang="en-US" sz="4800" b="1" dirty="0" smtClean="0"/>
              <a:t>20 Hz</a:t>
            </a:r>
            <a:r>
              <a:rPr lang="en-US" sz="4800" b="1" dirty="0"/>
              <a:t> Excitatory </a:t>
            </a:r>
            <a:r>
              <a:rPr lang="en-US" sz="4800" b="1" dirty="0" smtClean="0"/>
              <a:t>Rates</a:t>
            </a:r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/>
              <a:t>40 Inhibitory </a:t>
            </a:r>
            <a:r>
              <a:rPr lang="en-US" sz="4800" b="1" dirty="0" smtClean="0"/>
              <a:t>Synapses</a:t>
            </a:r>
          </a:p>
          <a:p>
            <a:pPr algn="ctr"/>
            <a:r>
              <a:rPr lang="en-US" sz="4800" b="1" dirty="0"/>
              <a:t>80 Hz Inhibitory </a:t>
            </a:r>
            <a:r>
              <a:rPr lang="en-US" sz="4800" b="1" dirty="0" smtClean="0"/>
              <a:t>Rate</a:t>
            </a:r>
            <a:endParaRPr lang="en-US" sz="48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925038" y="21758051"/>
            <a:ext cx="59616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90 Excitatory </a:t>
            </a:r>
            <a:r>
              <a:rPr lang="en-US" sz="4800" b="1" dirty="0" smtClean="0"/>
              <a:t>Synapses</a:t>
            </a:r>
          </a:p>
          <a:p>
            <a:pPr algn="ctr"/>
            <a:r>
              <a:rPr lang="en-US" sz="4800" b="1" dirty="0" smtClean="0"/>
              <a:t>5 Hz</a:t>
            </a:r>
            <a:r>
              <a:rPr lang="en-US" sz="4800" b="1" dirty="0"/>
              <a:t> Excitatory </a:t>
            </a:r>
            <a:r>
              <a:rPr lang="en-US" sz="4800" b="1" dirty="0" smtClean="0"/>
              <a:t>Rates</a:t>
            </a:r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/>
              <a:t>8 Inhibitory </a:t>
            </a:r>
            <a:r>
              <a:rPr lang="en-US" sz="4800" b="1" dirty="0" smtClean="0"/>
              <a:t>Synapses</a:t>
            </a:r>
          </a:p>
          <a:p>
            <a:pPr algn="ctr"/>
            <a:r>
              <a:rPr lang="en-US" sz="4800" b="1" dirty="0" smtClean="0"/>
              <a:t>70 Hz</a:t>
            </a:r>
            <a:r>
              <a:rPr lang="en-US" sz="4800" b="1" dirty="0"/>
              <a:t> Inhibitory </a:t>
            </a:r>
            <a:r>
              <a:rPr lang="en-US" sz="4800" b="1" dirty="0" smtClean="0"/>
              <a:t>Rate</a:t>
            </a:r>
            <a:endParaRPr lang="en-US" sz="4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127490" y="21758051"/>
            <a:ext cx="62742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144 Excitatory </a:t>
            </a:r>
            <a:r>
              <a:rPr lang="en-US" sz="4800" b="1" dirty="0" smtClean="0"/>
              <a:t>Synapses</a:t>
            </a:r>
          </a:p>
          <a:p>
            <a:pPr algn="ctr"/>
            <a:r>
              <a:rPr lang="en-US" sz="4800" b="1" dirty="0" smtClean="0"/>
              <a:t>5 Hz</a:t>
            </a:r>
            <a:r>
              <a:rPr lang="en-US" sz="4800" b="1" dirty="0"/>
              <a:t> Excitatory </a:t>
            </a:r>
            <a:r>
              <a:rPr lang="en-US" sz="4800" b="1" dirty="0" smtClean="0"/>
              <a:t>Rate</a:t>
            </a:r>
            <a:endParaRPr lang="en-US" sz="4800" b="1" dirty="0" smtClean="0"/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/>
              <a:t>24 Inhibitory </a:t>
            </a:r>
            <a:r>
              <a:rPr lang="en-US" sz="4800" b="1" dirty="0" smtClean="0"/>
              <a:t>Synapses</a:t>
            </a:r>
          </a:p>
          <a:p>
            <a:pPr algn="ctr"/>
            <a:r>
              <a:rPr lang="en-US" sz="4800" b="1" dirty="0" smtClean="0"/>
              <a:t>30 Hz</a:t>
            </a:r>
            <a:r>
              <a:rPr lang="en-US" sz="4800" b="1" dirty="0"/>
              <a:t> Inhibitory </a:t>
            </a:r>
            <a:r>
              <a:rPr lang="en-US" sz="4800" b="1" dirty="0" smtClean="0"/>
              <a:t>Rate</a:t>
            </a:r>
            <a:endParaRPr lang="en-US" sz="4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325434" y="15043911"/>
            <a:ext cx="59616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 smtClean="0"/>
              <a:t>18 Excitatory Synapses</a:t>
            </a:r>
          </a:p>
          <a:p>
            <a:pPr algn="ctr"/>
            <a:r>
              <a:rPr lang="en-US" sz="4800" b="1" dirty="0" smtClean="0"/>
              <a:t>30 Hz </a:t>
            </a:r>
            <a:r>
              <a:rPr lang="en-US" sz="4800" b="1" dirty="0"/>
              <a:t>Excitatory </a:t>
            </a:r>
            <a:r>
              <a:rPr lang="en-US" sz="4800" b="1" dirty="0" smtClean="0"/>
              <a:t>Rate</a:t>
            </a:r>
            <a:endParaRPr lang="en-US" sz="4800" b="1" dirty="0" smtClean="0"/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 smtClean="0"/>
              <a:t>32 Inhibitory Synapses</a:t>
            </a:r>
          </a:p>
          <a:p>
            <a:pPr algn="ctr"/>
            <a:r>
              <a:rPr lang="en-US" sz="4800" b="1" dirty="0" smtClean="0"/>
              <a:t>40 Hz </a:t>
            </a:r>
            <a:r>
              <a:rPr lang="en-US" sz="4800" b="1" dirty="0"/>
              <a:t>Inhibitory </a:t>
            </a:r>
            <a:r>
              <a:rPr lang="en-US" sz="4800" b="1" dirty="0" smtClean="0"/>
              <a:t>Rate</a:t>
            </a:r>
            <a:endParaRPr lang="en-US" sz="4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1383719" y="15008051"/>
            <a:ext cx="62742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450 Excitatory </a:t>
            </a:r>
            <a:r>
              <a:rPr lang="en-US" sz="4800" b="1" dirty="0" smtClean="0"/>
              <a:t>Synapses</a:t>
            </a:r>
          </a:p>
          <a:p>
            <a:pPr algn="ctr"/>
            <a:r>
              <a:rPr lang="en-US" sz="4800" b="1" dirty="0" smtClean="0"/>
              <a:t>25 Hz</a:t>
            </a:r>
            <a:r>
              <a:rPr lang="en-US" sz="4800" b="1" dirty="0"/>
              <a:t> Excitatory </a:t>
            </a:r>
            <a:r>
              <a:rPr lang="en-US" sz="4800" b="1" dirty="0" smtClean="0"/>
              <a:t>Rate</a:t>
            </a:r>
            <a:endParaRPr lang="en-US" sz="4800" b="1" dirty="0" smtClean="0"/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/>
              <a:t>328 Inhibitory </a:t>
            </a:r>
            <a:r>
              <a:rPr lang="en-US" sz="4800" b="1" dirty="0" smtClean="0"/>
              <a:t>Synapses</a:t>
            </a:r>
          </a:p>
          <a:p>
            <a:pPr algn="ctr"/>
            <a:r>
              <a:rPr lang="en-US" sz="4800" b="1" dirty="0" smtClean="0"/>
              <a:t>70 Hz</a:t>
            </a:r>
            <a:r>
              <a:rPr lang="en-US" sz="4800" b="1" dirty="0"/>
              <a:t> Inhibitory </a:t>
            </a:r>
            <a:r>
              <a:rPr lang="en-US" sz="4800" b="1" dirty="0" smtClean="0"/>
              <a:t>Rate</a:t>
            </a:r>
            <a:endParaRPr lang="en-US" sz="4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1257472" y="21758051"/>
            <a:ext cx="62742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648 Excitatory </a:t>
            </a:r>
            <a:r>
              <a:rPr lang="en-US" sz="4800" b="1" dirty="0" smtClean="0"/>
              <a:t>Synapses</a:t>
            </a:r>
          </a:p>
          <a:p>
            <a:pPr algn="ctr"/>
            <a:r>
              <a:rPr lang="en-US" sz="4800" b="1" dirty="0" smtClean="0"/>
              <a:t>10 Hz</a:t>
            </a:r>
            <a:r>
              <a:rPr lang="en-US" sz="4800" b="1" dirty="0"/>
              <a:t> Excitatory </a:t>
            </a:r>
            <a:r>
              <a:rPr lang="en-US" sz="4800" b="1" dirty="0" smtClean="0"/>
              <a:t>Rate</a:t>
            </a:r>
            <a:endParaRPr lang="en-US" sz="4800" b="1" dirty="0" smtClean="0"/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/>
              <a:t>236 Inhibitory </a:t>
            </a:r>
            <a:r>
              <a:rPr lang="en-US" sz="4800" b="1" dirty="0" smtClean="0"/>
              <a:t>Synapses</a:t>
            </a:r>
          </a:p>
          <a:p>
            <a:pPr algn="ctr"/>
            <a:r>
              <a:rPr lang="en-US" sz="4800" b="1" dirty="0" smtClean="0"/>
              <a:t>70 Hz</a:t>
            </a:r>
            <a:r>
              <a:rPr lang="en-US" sz="4800" b="1" dirty="0"/>
              <a:t> Inhibitory </a:t>
            </a:r>
            <a:r>
              <a:rPr lang="en-US" sz="4800" b="1" dirty="0" smtClean="0"/>
              <a:t>Rate</a:t>
            </a:r>
            <a:endParaRPr lang="en-US" sz="48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4616216" y="21758051"/>
            <a:ext cx="62742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108 Excitatory </a:t>
            </a:r>
            <a:r>
              <a:rPr lang="en-US" sz="4800" b="1" dirty="0" smtClean="0"/>
              <a:t>Synapses</a:t>
            </a:r>
          </a:p>
          <a:p>
            <a:pPr algn="ctr"/>
            <a:r>
              <a:rPr lang="en-US" sz="4800" b="1" dirty="0" smtClean="0"/>
              <a:t>5 Hz</a:t>
            </a:r>
            <a:r>
              <a:rPr lang="en-US" sz="4800" b="1" dirty="0"/>
              <a:t> Excitatory </a:t>
            </a:r>
            <a:r>
              <a:rPr lang="en-US" sz="4800" b="1" dirty="0" smtClean="0"/>
              <a:t>Rate</a:t>
            </a:r>
            <a:endParaRPr lang="en-US" sz="4800" b="1" dirty="0" smtClean="0"/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/>
              <a:t>180 Inhibitory </a:t>
            </a:r>
            <a:r>
              <a:rPr lang="en-US" sz="4800" b="1" dirty="0" smtClean="0"/>
              <a:t>Synapses</a:t>
            </a:r>
          </a:p>
          <a:p>
            <a:pPr algn="ctr"/>
            <a:r>
              <a:rPr lang="en-US" sz="4800" b="1" dirty="0" smtClean="0"/>
              <a:t>10 Hz</a:t>
            </a:r>
            <a:r>
              <a:rPr lang="en-US" sz="4800" b="1" dirty="0"/>
              <a:t> Inhibitory </a:t>
            </a:r>
            <a:r>
              <a:rPr lang="en-US" sz="4800" b="1" dirty="0" smtClean="0"/>
              <a:t>Rate</a:t>
            </a:r>
            <a:endParaRPr lang="en-US" sz="48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4657867" y="15043911"/>
            <a:ext cx="62742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216 Excitatory </a:t>
            </a:r>
            <a:r>
              <a:rPr lang="en-US" sz="4800" b="1" dirty="0" smtClean="0"/>
              <a:t>Synapses</a:t>
            </a:r>
          </a:p>
          <a:p>
            <a:pPr algn="ctr"/>
            <a:r>
              <a:rPr lang="en-US" sz="4800" b="1" dirty="0" smtClean="0"/>
              <a:t>20 Hz</a:t>
            </a:r>
            <a:r>
              <a:rPr lang="en-US" sz="4800" b="1" dirty="0"/>
              <a:t> Excitatory </a:t>
            </a:r>
            <a:r>
              <a:rPr lang="en-US" sz="4800" b="1" dirty="0" smtClean="0"/>
              <a:t>Rate</a:t>
            </a:r>
            <a:endParaRPr lang="en-US" sz="4800" b="1" dirty="0" smtClean="0"/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/>
              <a:t>212 Inhibitory </a:t>
            </a:r>
            <a:r>
              <a:rPr lang="en-US" sz="4800" b="1" dirty="0" smtClean="0"/>
              <a:t>Synapses</a:t>
            </a:r>
          </a:p>
          <a:p>
            <a:pPr algn="ctr"/>
            <a:r>
              <a:rPr lang="en-US" sz="4800" b="1" dirty="0" smtClean="0"/>
              <a:t>50 Hz</a:t>
            </a:r>
            <a:r>
              <a:rPr lang="en-US" sz="4800" b="1" dirty="0"/>
              <a:t> Inhibitory </a:t>
            </a:r>
            <a:r>
              <a:rPr lang="en-US" sz="4800" b="1" dirty="0" smtClean="0"/>
              <a:t>Rate</a:t>
            </a:r>
            <a:endParaRPr lang="en-US" sz="4800" b="1" dirty="0"/>
          </a:p>
        </p:txBody>
      </p:sp>
      <p:sp>
        <p:nvSpPr>
          <p:cNvPr id="30" name="Rectangle 29"/>
          <p:cNvSpPr/>
          <p:nvPr/>
        </p:nvSpPr>
        <p:spPr>
          <a:xfrm>
            <a:off x="905436" y="7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05436" y="80682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5248" y="142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405436" y="1428889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177</Words>
  <Application>Microsoft Office PowerPoint</Application>
  <PresentationFormat>Custom</PresentationFormat>
  <Paragraphs>78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Skinner Lab</cp:lastModifiedBy>
  <cp:revision>70</cp:revision>
  <dcterms:created xsi:type="dcterms:W3CDTF">2017-03-24T17:03:41Z</dcterms:created>
  <dcterms:modified xsi:type="dcterms:W3CDTF">2018-02-01T23:00:04Z</dcterms:modified>
</cp:coreProperties>
</file>