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3" d="100"/>
          <a:sy n="23" d="100"/>
        </p:scale>
        <p:origin x="28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4" y="19392705"/>
            <a:ext cx="6511255" cy="6449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0" y="12936374"/>
            <a:ext cx="6516889" cy="6454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21" y="19388935"/>
            <a:ext cx="6514301" cy="6452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09" y="12934867"/>
            <a:ext cx="6516126" cy="6454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08" y="6481854"/>
            <a:ext cx="6511255" cy="6449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662" y="19388935"/>
            <a:ext cx="6514301" cy="6452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3" y="12931097"/>
            <a:ext cx="6514605" cy="64525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937" y="19383658"/>
            <a:ext cx="6519629" cy="6457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023" y="12931097"/>
            <a:ext cx="6514605" cy="6452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661" y="6487452"/>
            <a:ext cx="6500275" cy="6438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914" y="6481854"/>
            <a:ext cx="6505927" cy="64439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963" y="51334"/>
            <a:ext cx="6492352" cy="6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88</cp:revision>
  <dcterms:created xsi:type="dcterms:W3CDTF">2017-03-24T17:03:41Z</dcterms:created>
  <dcterms:modified xsi:type="dcterms:W3CDTF">2018-01-30T02:31:10Z</dcterms:modified>
</cp:coreProperties>
</file>