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7" d="100"/>
          <a:sy n="27" d="100"/>
        </p:scale>
        <p:origin x="25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4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3" y="19389688"/>
            <a:ext cx="6506913" cy="64449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2" y="12944746"/>
            <a:ext cx="6506913" cy="64449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4" y="19389688"/>
            <a:ext cx="6506913" cy="64449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3" y="12944745"/>
            <a:ext cx="6506914" cy="64449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1" y="6499802"/>
            <a:ext cx="6506913" cy="64449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3" y="19389688"/>
            <a:ext cx="6506913" cy="6444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1" y="12944744"/>
            <a:ext cx="6506913" cy="64449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3" y="19389686"/>
            <a:ext cx="6506913" cy="64449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1" y="12944742"/>
            <a:ext cx="6506913" cy="64449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28" y="6499805"/>
            <a:ext cx="6506909" cy="64449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37" y="6499802"/>
            <a:ext cx="6506910" cy="644493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879" y="66047"/>
            <a:ext cx="6495617" cy="64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86</cp:revision>
  <dcterms:created xsi:type="dcterms:W3CDTF">2017-03-24T17:03:41Z</dcterms:created>
  <dcterms:modified xsi:type="dcterms:W3CDTF">2018-01-30T02:44:43Z</dcterms:modified>
</cp:coreProperties>
</file>