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6" r:id="rId1"/>
  </p:sldMasterIdLst>
  <p:sldIdLst>
    <p:sldId id="256" r:id="rId2"/>
  </p:sldIdLst>
  <p:sldSz cx="26639838" cy="25920700"/>
  <p:notesSz cx="6858000" cy="9144000"/>
  <p:defaultTextStyle>
    <a:defPPr>
      <a:defRPr lang="en-US"/>
    </a:defPPr>
    <a:lvl1pPr marL="0" algn="l" defTabSz="3180563" rtl="0" eaLnBrk="1" latinLnBrk="0" hangingPunct="1">
      <a:defRPr sz="6261" kern="1200">
        <a:solidFill>
          <a:schemeClr val="tx1"/>
        </a:solidFill>
        <a:latin typeface="+mn-lt"/>
        <a:ea typeface="+mn-ea"/>
        <a:cs typeface="+mn-cs"/>
      </a:defRPr>
    </a:lvl1pPr>
    <a:lvl2pPr marL="1590282" algn="l" defTabSz="3180563" rtl="0" eaLnBrk="1" latinLnBrk="0" hangingPunct="1">
      <a:defRPr sz="6261" kern="1200">
        <a:solidFill>
          <a:schemeClr val="tx1"/>
        </a:solidFill>
        <a:latin typeface="+mn-lt"/>
        <a:ea typeface="+mn-ea"/>
        <a:cs typeface="+mn-cs"/>
      </a:defRPr>
    </a:lvl2pPr>
    <a:lvl3pPr marL="3180563" algn="l" defTabSz="3180563" rtl="0" eaLnBrk="1" latinLnBrk="0" hangingPunct="1">
      <a:defRPr sz="6261" kern="1200">
        <a:solidFill>
          <a:schemeClr val="tx1"/>
        </a:solidFill>
        <a:latin typeface="+mn-lt"/>
        <a:ea typeface="+mn-ea"/>
        <a:cs typeface="+mn-cs"/>
      </a:defRPr>
    </a:lvl3pPr>
    <a:lvl4pPr marL="4770844" algn="l" defTabSz="3180563" rtl="0" eaLnBrk="1" latinLnBrk="0" hangingPunct="1">
      <a:defRPr sz="6261" kern="1200">
        <a:solidFill>
          <a:schemeClr val="tx1"/>
        </a:solidFill>
        <a:latin typeface="+mn-lt"/>
        <a:ea typeface="+mn-ea"/>
        <a:cs typeface="+mn-cs"/>
      </a:defRPr>
    </a:lvl4pPr>
    <a:lvl5pPr marL="6361126" algn="l" defTabSz="3180563" rtl="0" eaLnBrk="1" latinLnBrk="0" hangingPunct="1">
      <a:defRPr sz="6261" kern="1200">
        <a:solidFill>
          <a:schemeClr val="tx1"/>
        </a:solidFill>
        <a:latin typeface="+mn-lt"/>
        <a:ea typeface="+mn-ea"/>
        <a:cs typeface="+mn-cs"/>
      </a:defRPr>
    </a:lvl5pPr>
    <a:lvl6pPr marL="7951407" algn="l" defTabSz="3180563" rtl="0" eaLnBrk="1" latinLnBrk="0" hangingPunct="1">
      <a:defRPr sz="6261" kern="1200">
        <a:solidFill>
          <a:schemeClr val="tx1"/>
        </a:solidFill>
        <a:latin typeface="+mn-lt"/>
        <a:ea typeface="+mn-ea"/>
        <a:cs typeface="+mn-cs"/>
      </a:defRPr>
    </a:lvl6pPr>
    <a:lvl7pPr marL="9541689" algn="l" defTabSz="3180563" rtl="0" eaLnBrk="1" latinLnBrk="0" hangingPunct="1">
      <a:defRPr sz="6261" kern="1200">
        <a:solidFill>
          <a:schemeClr val="tx1"/>
        </a:solidFill>
        <a:latin typeface="+mn-lt"/>
        <a:ea typeface="+mn-ea"/>
        <a:cs typeface="+mn-cs"/>
      </a:defRPr>
    </a:lvl7pPr>
    <a:lvl8pPr marL="11131971" algn="l" defTabSz="3180563" rtl="0" eaLnBrk="1" latinLnBrk="0" hangingPunct="1">
      <a:defRPr sz="6261" kern="1200">
        <a:solidFill>
          <a:schemeClr val="tx1"/>
        </a:solidFill>
        <a:latin typeface="+mn-lt"/>
        <a:ea typeface="+mn-ea"/>
        <a:cs typeface="+mn-cs"/>
      </a:defRPr>
    </a:lvl8pPr>
    <a:lvl9pPr marL="12722251" algn="l" defTabSz="3180563" rtl="0" eaLnBrk="1" latinLnBrk="0" hangingPunct="1">
      <a:defRPr sz="626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8"/>
    <p:restoredTop sz="94664"/>
  </p:normalViewPr>
  <p:slideViewPr>
    <p:cSldViewPr snapToGrid="0" snapToObjects="1">
      <p:cViewPr>
        <p:scale>
          <a:sx n="24" d="100"/>
          <a:sy n="24" d="100"/>
        </p:scale>
        <p:origin x="2784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97988" y="4242116"/>
            <a:ext cx="22643862" cy="9024244"/>
          </a:xfrm>
        </p:spPr>
        <p:txBody>
          <a:bodyPr anchor="b"/>
          <a:lstStyle>
            <a:lvl1pPr algn="ctr">
              <a:defRPr sz="174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29980" y="13614370"/>
            <a:ext cx="19979879" cy="6258167"/>
          </a:xfrm>
        </p:spPr>
        <p:txBody>
          <a:bodyPr/>
          <a:lstStyle>
            <a:lvl1pPr marL="0" indent="0" algn="ctr">
              <a:buNone/>
              <a:defRPr sz="6992"/>
            </a:lvl1pPr>
            <a:lvl2pPr marL="1332006" indent="0" algn="ctr">
              <a:buNone/>
              <a:defRPr sz="5827"/>
            </a:lvl2pPr>
            <a:lvl3pPr marL="2664013" indent="0" algn="ctr">
              <a:buNone/>
              <a:defRPr sz="5244"/>
            </a:lvl3pPr>
            <a:lvl4pPr marL="3996019" indent="0" algn="ctr">
              <a:buNone/>
              <a:defRPr sz="4661"/>
            </a:lvl4pPr>
            <a:lvl5pPr marL="5328026" indent="0" algn="ctr">
              <a:buNone/>
              <a:defRPr sz="4661"/>
            </a:lvl5pPr>
            <a:lvl6pPr marL="6660032" indent="0" algn="ctr">
              <a:buNone/>
              <a:defRPr sz="4661"/>
            </a:lvl6pPr>
            <a:lvl7pPr marL="7992039" indent="0" algn="ctr">
              <a:buNone/>
              <a:defRPr sz="4661"/>
            </a:lvl7pPr>
            <a:lvl8pPr marL="9324045" indent="0" algn="ctr">
              <a:buNone/>
              <a:defRPr sz="4661"/>
            </a:lvl8pPr>
            <a:lvl9pPr marL="10656052" indent="0" algn="ctr">
              <a:buNone/>
              <a:defRPr sz="4661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1/29/18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1/29/18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064136" y="1380037"/>
            <a:ext cx="5744215" cy="2196659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31490" y="1380037"/>
            <a:ext cx="16899647" cy="2196659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1/29/18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1/29/18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7616" y="6462182"/>
            <a:ext cx="22976860" cy="10782289"/>
          </a:xfrm>
        </p:spPr>
        <p:txBody>
          <a:bodyPr anchor="b"/>
          <a:lstStyle>
            <a:lvl1pPr>
              <a:defRPr sz="174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17616" y="17346476"/>
            <a:ext cx="22976860" cy="5670151"/>
          </a:xfrm>
        </p:spPr>
        <p:txBody>
          <a:bodyPr/>
          <a:lstStyle>
            <a:lvl1pPr marL="0" indent="0">
              <a:buNone/>
              <a:defRPr sz="6992">
                <a:solidFill>
                  <a:schemeClr val="tx1"/>
                </a:solidFill>
              </a:defRPr>
            </a:lvl1pPr>
            <a:lvl2pPr marL="1332006" indent="0">
              <a:buNone/>
              <a:defRPr sz="5827">
                <a:solidFill>
                  <a:schemeClr val="tx1">
                    <a:tint val="75000"/>
                  </a:schemeClr>
                </a:solidFill>
              </a:defRPr>
            </a:lvl2pPr>
            <a:lvl3pPr marL="2664013" indent="0">
              <a:buNone/>
              <a:defRPr sz="5244">
                <a:solidFill>
                  <a:schemeClr val="tx1">
                    <a:tint val="75000"/>
                  </a:schemeClr>
                </a:solidFill>
              </a:defRPr>
            </a:lvl3pPr>
            <a:lvl4pPr marL="3996019" indent="0">
              <a:buNone/>
              <a:defRPr sz="4661">
                <a:solidFill>
                  <a:schemeClr val="tx1">
                    <a:tint val="75000"/>
                  </a:schemeClr>
                </a:solidFill>
              </a:defRPr>
            </a:lvl4pPr>
            <a:lvl5pPr marL="5328026" indent="0">
              <a:buNone/>
              <a:defRPr sz="4661">
                <a:solidFill>
                  <a:schemeClr val="tx1">
                    <a:tint val="75000"/>
                  </a:schemeClr>
                </a:solidFill>
              </a:defRPr>
            </a:lvl5pPr>
            <a:lvl6pPr marL="6660032" indent="0">
              <a:buNone/>
              <a:defRPr sz="4661">
                <a:solidFill>
                  <a:schemeClr val="tx1">
                    <a:tint val="75000"/>
                  </a:schemeClr>
                </a:solidFill>
              </a:defRPr>
            </a:lvl6pPr>
            <a:lvl7pPr marL="7992039" indent="0">
              <a:buNone/>
              <a:defRPr sz="4661">
                <a:solidFill>
                  <a:schemeClr val="tx1">
                    <a:tint val="75000"/>
                  </a:schemeClr>
                </a:solidFill>
              </a:defRPr>
            </a:lvl7pPr>
            <a:lvl8pPr marL="9324045" indent="0">
              <a:buNone/>
              <a:defRPr sz="4661">
                <a:solidFill>
                  <a:schemeClr val="tx1">
                    <a:tint val="75000"/>
                  </a:schemeClr>
                </a:solidFill>
              </a:defRPr>
            </a:lvl8pPr>
            <a:lvl9pPr marL="10656052" indent="0">
              <a:buNone/>
              <a:defRPr sz="466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1/29/18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31489" y="6900186"/>
            <a:ext cx="11321931" cy="1644644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86418" y="6900186"/>
            <a:ext cx="11321931" cy="1644644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1/29/18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4959" y="1380043"/>
            <a:ext cx="22976860" cy="50101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34962" y="6354174"/>
            <a:ext cx="11269898" cy="3114082"/>
          </a:xfrm>
        </p:spPr>
        <p:txBody>
          <a:bodyPr anchor="b"/>
          <a:lstStyle>
            <a:lvl1pPr marL="0" indent="0">
              <a:buNone/>
              <a:defRPr sz="6992" b="1"/>
            </a:lvl1pPr>
            <a:lvl2pPr marL="1332006" indent="0">
              <a:buNone/>
              <a:defRPr sz="5827" b="1"/>
            </a:lvl2pPr>
            <a:lvl3pPr marL="2664013" indent="0">
              <a:buNone/>
              <a:defRPr sz="5244" b="1"/>
            </a:lvl3pPr>
            <a:lvl4pPr marL="3996019" indent="0">
              <a:buNone/>
              <a:defRPr sz="4661" b="1"/>
            </a:lvl4pPr>
            <a:lvl5pPr marL="5328026" indent="0">
              <a:buNone/>
              <a:defRPr sz="4661" b="1"/>
            </a:lvl5pPr>
            <a:lvl6pPr marL="6660032" indent="0">
              <a:buNone/>
              <a:defRPr sz="4661" b="1"/>
            </a:lvl6pPr>
            <a:lvl7pPr marL="7992039" indent="0">
              <a:buNone/>
              <a:defRPr sz="4661" b="1"/>
            </a:lvl7pPr>
            <a:lvl8pPr marL="9324045" indent="0">
              <a:buNone/>
              <a:defRPr sz="4661" b="1"/>
            </a:lvl8pPr>
            <a:lvl9pPr marL="10656052" indent="0">
              <a:buNone/>
              <a:defRPr sz="4661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34962" y="9468256"/>
            <a:ext cx="11269898" cy="1392637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486419" y="6354174"/>
            <a:ext cx="11325401" cy="3114082"/>
          </a:xfrm>
        </p:spPr>
        <p:txBody>
          <a:bodyPr anchor="b"/>
          <a:lstStyle>
            <a:lvl1pPr marL="0" indent="0">
              <a:buNone/>
              <a:defRPr sz="6992" b="1"/>
            </a:lvl1pPr>
            <a:lvl2pPr marL="1332006" indent="0">
              <a:buNone/>
              <a:defRPr sz="5827" b="1"/>
            </a:lvl2pPr>
            <a:lvl3pPr marL="2664013" indent="0">
              <a:buNone/>
              <a:defRPr sz="5244" b="1"/>
            </a:lvl3pPr>
            <a:lvl4pPr marL="3996019" indent="0">
              <a:buNone/>
              <a:defRPr sz="4661" b="1"/>
            </a:lvl4pPr>
            <a:lvl5pPr marL="5328026" indent="0">
              <a:buNone/>
              <a:defRPr sz="4661" b="1"/>
            </a:lvl5pPr>
            <a:lvl6pPr marL="6660032" indent="0">
              <a:buNone/>
              <a:defRPr sz="4661" b="1"/>
            </a:lvl6pPr>
            <a:lvl7pPr marL="7992039" indent="0">
              <a:buNone/>
              <a:defRPr sz="4661" b="1"/>
            </a:lvl7pPr>
            <a:lvl8pPr marL="9324045" indent="0">
              <a:buNone/>
              <a:defRPr sz="4661" b="1"/>
            </a:lvl8pPr>
            <a:lvl9pPr marL="10656052" indent="0">
              <a:buNone/>
              <a:defRPr sz="4661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486419" y="9468256"/>
            <a:ext cx="11325401" cy="1392637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1/29/18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1/29/18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1/29/18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4959" y="1728047"/>
            <a:ext cx="8592041" cy="6048163"/>
          </a:xfrm>
        </p:spPr>
        <p:txBody>
          <a:bodyPr anchor="b"/>
          <a:lstStyle>
            <a:lvl1pPr>
              <a:defRPr sz="932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25401" y="3732107"/>
            <a:ext cx="13486418" cy="18420497"/>
          </a:xfrm>
        </p:spPr>
        <p:txBody>
          <a:bodyPr/>
          <a:lstStyle>
            <a:lvl1pPr>
              <a:defRPr sz="9323"/>
            </a:lvl1pPr>
            <a:lvl2pPr>
              <a:defRPr sz="8158"/>
            </a:lvl2pPr>
            <a:lvl3pPr>
              <a:defRPr sz="6992"/>
            </a:lvl3pPr>
            <a:lvl4pPr>
              <a:defRPr sz="5827"/>
            </a:lvl4pPr>
            <a:lvl5pPr>
              <a:defRPr sz="5827"/>
            </a:lvl5pPr>
            <a:lvl6pPr>
              <a:defRPr sz="5827"/>
            </a:lvl6pPr>
            <a:lvl7pPr>
              <a:defRPr sz="5827"/>
            </a:lvl7pPr>
            <a:lvl8pPr>
              <a:defRPr sz="5827"/>
            </a:lvl8pPr>
            <a:lvl9pPr>
              <a:defRPr sz="582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34959" y="7776210"/>
            <a:ext cx="8592041" cy="14406391"/>
          </a:xfrm>
        </p:spPr>
        <p:txBody>
          <a:bodyPr/>
          <a:lstStyle>
            <a:lvl1pPr marL="0" indent="0">
              <a:buNone/>
              <a:defRPr sz="4661"/>
            </a:lvl1pPr>
            <a:lvl2pPr marL="1332006" indent="0">
              <a:buNone/>
              <a:defRPr sz="4079"/>
            </a:lvl2pPr>
            <a:lvl3pPr marL="2664013" indent="0">
              <a:buNone/>
              <a:defRPr sz="3496"/>
            </a:lvl3pPr>
            <a:lvl4pPr marL="3996019" indent="0">
              <a:buNone/>
              <a:defRPr sz="2913"/>
            </a:lvl4pPr>
            <a:lvl5pPr marL="5328026" indent="0">
              <a:buNone/>
              <a:defRPr sz="2913"/>
            </a:lvl5pPr>
            <a:lvl6pPr marL="6660032" indent="0">
              <a:buNone/>
              <a:defRPr sz="2913"/>
            </a:lvl6pPr>
            <a:lvl7pPr marL="7992039" indent="0">
              <a:buNone/>
              <a:defRPr sz="2913"/>
            </a:lvl7pPr>
            <a:lvl8pPr marL="9324045" indent="0">
              <a:buNone/>
              <a:defRPr sz="2913"/>
            </a:lvl8pPr>
            <a:lvl9pPr marL="10656052" indent="0">
              <a:buNone/>
              <a:defRPr sz="291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1/29/18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4959" y="1728047"/>
            <a:ext cx="8592041" cy="6048163"/>
          </a:xfrm>
        </p:spPr>
        <p:txBody>
          <a:bodyPr anchor="b"/>
          <a:lstStyle>
            <a:lvl1pPr>
              <a:defRPr sz="932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325401" y="3732107"/>
            <a:ext cx="13486418" cy="18420497"/>
          </a:xfrm>
        </p:spPr>
        <p:txBody>
          <a:bodyPr anchor="t"/>
          <a:lstStyle>
            <a:lvl1pPr marL="0" indent="0">
              <a:buNone/>
              <a:defRPr sz="9323"/>
            </a:lvl1pPr>
            <a:lvl2pPr marL="1332006" indent="0">
              <a:buNone/>
              <a:defRPr sz="8158"/>
            </a:lvl2pPr>
            <a:lvl3pPr marL="2664013" indent="0">
              <a:buNone/>
              <a:defRPr sz="6992"/>
            </a:lvl3pPr>
            <a:lvl4pPr marL="3996019" indent="0">
              <a:buNone/>
              <a:defRPr sz="5827"/>
            </a:lvl4pPr>
            <a:lvl5pPr marL="5328026" indent="0">
              <a:buNone/>
              <a:defRPr sz="5827"/>
            </a:lvl5pPr>
            <a:lvl6pPr marL="6660032" indent="0">
              <a:buNone/>
              <a:defRPr sz="5827"/>
            </a:lvl6pPr>
            <a:lvl7pPr marL="7992039" indent="0">
              <a:buNone/>
              <a:defRPr sz="5827"/>
            </a:lvl7pPr>
            <a:lvl8pPr marL="9324045" indent="0">
              <a:buNone/>
              <a:defRPr sz="5827"/>
            </a:lvl8pPr>
            <a:lvl9pPr marL="10656052" indent="0">
              <a:buNone/>
              <a:defRPr sz="5827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34959" y="7776210"/>
            <a:ext cx="8592041" cy="14406391"/>
          </a:xfrm>
        </p:spPr>
        <p:txBody>
          <a:bodyPr/>
          <a:lstStyle>
            <a:lvl1pPr marL="0" indent="0">
              <a:buNone/>
              <a:defRPr sz="4661"/>
            </a:lvl1pPr>
            <a:lvl2pPr marL="1332006" indent="0">
              <a:buNone/>
              <a:defRPr sz="4079"/>
            </a:lvl2pPr>
            <a:lvl3pPr marL="2664013" indent="0">
              <a:buNone/>
              <a:defRPr sz="3496"/>
            </a:lvl3pPr>
            <a:lvl4pPr marL="3996019" indent="0">
              <a:buNone/>
              <a:defRPr sz="2913"/>
            </a:lvl4pPr>
            <a:lvl5pPr marL="5328026" indent="0">
              <a:buNone/>
              <a:defRPr sz="2913"/>
            </a:lvl5pPr>
            <a:lvl6pPr marL="6660032" indent="0">
              <a:buNone/>
              <a:defRPr sz="2913"/>
            </a:lvl6pPr>
            <a:lvl7pPr marL="7992039" indent="0">
              <a:buNone/>
              <a:defRPr sz="2913"/>
            </a:lvl7pPr>
            <a:lvl8pPr marL="9324045" indent="0">
              <a:buNone/>
              <a:defRPr sz="2913"/>
            </a:lvl8pPr>
            <a:lvl9pPr marL="10656052" indent="0">
              <a:buNone/>
              <a:defRPr sz="291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1/29/18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31489" y="1380043"/>
            <a:ext cx="22976860" cy="50101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31489" y="6900186"/>
            <a:ext cx="22976860" cy="164464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31489" y="24024655"/>
            <a:ext cx="5993964" cy="13800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49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B4EEC1-59A0-6147-A616-EE74AE21FFF0}" type="datetimeFigureOut">
              <a:rPr lang="en-US" smtClean="0"/>
              <a:t>1/29/18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824447" y="24024655"/>
            <a:ext cx="8990945" cy="13800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49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814385" y="24024655"/>
            <a:ext cx="5993964" cy="13800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49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311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2664013" rtl="0" eaLnBrk="1" latinLnBrk="0" hangingPunct="1">
        <a:lnSpc>
          <a:spcPct val="90000"/>
        </a:lnSpc>
        <a:spcBef>
          <a:spcPct val="0"/>
        </a:spcBef>
        <a:buNone/>
        <a:defRPr sz="1281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66003" indent="-666003" algn="l" defTabSz="2664013" rtl="0" eaLnBrk="1" latinLnBrk="0" hangingPunct="1">
        <a:lnSpc>
          <a:spcPct val="90000"/>
        </a:lnSpc>
        <a:spcBef>
          <a:spcPts val="2913"/>
        </a:spcBef>
        <a:buFont typeface="Arial" panose="020B0604020202020204" pitchFamily="34" charset="0"/>
        <a:buChar char="•"/>
        <a:defRPr sz="8158" kern="1200">
          <a:solidFill>
            <a:schemeClr val="tx1"/>
          </a:solidFill>
          <a:latin typeface="+mn-lt"/>
          <a:ea typeface="+mn-ea"/>
          <a:cs typeface="+mn-cs"/>
        </a:defRPr>
      </a:lvl1pPr>
      <a:lvl2pPr marL="1998010" indent="-666003" algn="l" defTabSz="2664013" rtl="0" eaLnBrk="1" latinLnBrk="0" hangingPunct="1">
        <a:lnSpc>
          <a:spcPct val="90000"/>
        </a:lnSpc>
        <a:spcBef>
          <a:spcPts val="1457"/>
        </a:spcBef>
        <a:buFont typeface="Arial" panose="020B0604020202020204" pitchFamily="34" charset="0"/>
        <a:buChar char="•"/>
        <a:defRPr sz="6992" kern="1200">
          <a:solidFill>
            <a:schemeClr val="tx1"/>
          </a:solidFill>
          <a:latin typeface="+mn-lt"/>
          <a:ea typeface="+mn-ea"/>
          <a:cs typeface="+mn-cs"/>
        </a:defRPr>
      </a:lvl2pPr>
      <a:lvl3pPr marL="3330016" indent="-666003" algn="l" defTabSz="2664013" rtl="0" eaLnBrk="1" latinLnBrk="0" hangingPunct="1">
        <a:lnSpc>
          <a:spcPct val="90000"/>
        </a:lnSpc>
        <a:spcBef>
          <a:spcPts val="1457"/>
        </a:spcBef>
        <a:buFont typeface="Arial" panose="020B0604020202020204" pitchFamily="34" charset="0"/>
        <a:buChar char="•"/>
        <a:defRPr sz="5827" kern="1200">
          <a:solidFill>
            <a:schemeClr val="tx1"/>
          </a:solidFill>
          <a:latin typeface="+mn-lt"/>
          <a:ea typeface="+mn-ea"/>
          <a:cs typeface="+mn-cs"/>
        </a:defRPr>
      </a:lvl3pPr>
      <a:lvl4pPr marL="4662023" indent="-666003" algn="l" defTabSz="2664013" rtl="0" eaLnBrk="1" latinLnBrk="0" hangingPunct="1">
        <a:lnSpc>
          <a:spcPct val="90000"/>
        </a:lnSpc>
        <a:spcBef>
          <a:spcPts val="1457"/>
        </a:spcBef>
        <a:buFont typeface="Arial" panose="020B0604020202020204" pitchFamily="34" charset="0"/>
        <a:buChar char="•"/>
        <a:defRPr sz="5244" kern="1200">
          <a:solidFill>
            <a:schemeClr val="tx1"/>
          </a:solidFill>
          <a:latin typeface="+mn-lt"/>
          <a:ea typeface="+mn-ea"/>
          <a:cs typeface="+mn-cs"/>
        </a:defRPr>
      </a:lvl4pPr>
      <a:lvl5pPr marL="5994029" indent="-666003" algn="l" defTabSz="2664013" rtl="0" eaLnBrk="1" latinLnBrk="0" hangingPunct="1">
        <a:lnSpc>
          <a:spcPct val="90000"/>
        </a:lnSpc>
        <a:spcBef>
          <a:spcPts val="1457"/>
        </a:spcBef>
        <a:buFont typeface="Arial" panose="020B0604020202020204" pitchFamily="34" charset="0"/>
        <a:buChar char="•"/>
        <a:defRPr sz="5244" kern="1200">
          <a:solidFill>
            <a:schemeClr val="tx1"/>
          </a:solidFill>
          <a:latin typeface="+mn-lt"/>
          <a:ea typeface="+mn-ea"/>
          <a:cs typeface="+mn-cs"/>
        </a:defRPr>
      </a:lvl5pPr>
      <a:lvl6pPr marL="7326036" indent="-666003" algn="l" defTabSz="2664013" rtl="0" eaLnBrk="1" latinLnBrk="0" hangingPunct="1">
        <a:lnSpc>
          <a:spcPct val="90000"/>
        </a:lnSpc>
        <a:spcBef>
          <a:spcPts val="1457"/>
        </a:spcBef>
        <a:buFont typeface="Arial" panose="020B0604020202020204" pitchFamily="34" charset="0"/>
        <a:buChar char="•"/>
        <a:defRPr sz="5244" kern="1200">
          <a:solidFill>
            <a:schemeClr val="tx1"/>
          </a:solidFill>
          <a:latin typeface="+mn-lt"/>
          <a:ea typeface="+mn-ea"/>
          <a:cs typeface="+mn-cs"/>
        </a:defRPr>
      </a:lvl6pPr>
      <a:lvl7pPr marL="8658042" indent="-666003" algn="l" defTabSz="2664013" rtl="0" eaLnBrk="1" latinLnBrk="0" hangingPunct="1">
        <a:lnSpc>
          <a:spcPct val="90000"/>
        </a:lnSpc>
        <a:spcBef>
          <a:spcPts val="1457"/>
        </a:spcBef>
        <a:buFont typeface="Arial" panose="020B0604020202020204" pitchFamily="34" charset="0"/>
        <a:buChar char="•"/>
        <a:defRPr sz="5244" kern="1200">
          <a:solidFill>
            <a:schemeClr val="tx1"/>
          </a:solidFill>
          <a:latin typeface="+mn-lt"/>
          <a:ea typeface="+mn-ea"/>
          <a:cs typeface="+mn-cs"/>
        </a:defRPr>
      </a:lvl7pPr>
      <a:lvl8pPr marL="9990049" indent="-666003" algn="l" defTabSz="2664013" rtl="0" eaLnBrk="1" latinLnBrk="0" hangingPunct="1">
        <a:lnSpc>
          <a:spcPct val="90000"/>
        </a:lnSpc>
        <a:spcBef>
          <a:spcPts val="1457"/>
        </a:spcBef>
        <a:buFont typeface="Arial" panose="020B0604020202020204" pitchFamily="34" charset="0"/>
        <a:buChar char="•"/>
        <a:defRPr sz="5244" kern="1200">
          <a:solidFill>
            <a:schemeClr val="tx1"/>
          </a:solidFill>
          <a:latin typeface="+mn-lt"/>
          <a:ea typeface="+mn-ea"/>
          <a:cs typeface="+mn-cs"/>
        </a:defRPr>
      </a:lvl8pPr>
      <a:lvl9pPr marL="11322055" indent="-666003" algn="l" defTabSz="2664013" rtl="0" eaLnBrk="1" latinLnBrk="0" hangingPunct="1">
        <a:lnSpc>
          <a:spcPct val="90000"/>
        </a:lnSpc>
        <a:spcBef>
          <a:spcPts val="1457"/>
        </a:spcBef>
        <a:buFont typeface="Arial" panose="020B0604020202020204" pitchFamily="34" charset="0"/>
        <a:buChar char="•"/>
        <a:defRPr sz="524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664013" rtl="0" eaLnBrk="1" latinLnBrk="0" hangingPunct="1">
        <a:defRPr sz="5244" kern="1200">
          <a:solidFill>
            <a:schemeClr val="tx1"/>
          </a:solidFill>
          <a:latin typeface="+mn-lt"/>
          <a:ea typeface="+mn-ea"/>
          <a:cs typeface="+mn-cs"/>
        </a:defRPr>
      </a:lvl1pPr>
      <a:lvl2pPr marL="1332006" algn="l" defTabSz="2664013" rtl="0" eaLnBrk="1" latinLnBrk="0" hangingPunct="1">
        <a:defRPr sz="5244" kern="1200">
          <a:solidFill>
            <a:schemeClr val="tx1"/>
          </a:solidFill>
          <a:latin typeface="+mn-lt"/>
          <a:ea typeface="+mn-ea"/>
          <a:cs typeface="+mn-cs"/>
        </a:defRPr>
      </a:lvl2pPr>
      <a:lvl3pPr marL="2664013" algn="l" defTabSz="2664013" rtl="0" eaLnBrk="1" latinLnBrk="0" hangingPunct="1">
        <a:defRPr sz="5244" kern="1200">
          <a:solidFill>
            <a:schemeClr val="tx1"/>
          </a:solidFill>
          <a:latin typeface="+mn-lt"/>
          <a:ea typeface="+mn-ea"/>
          <a:cs typeface="+mn-cs"/>
        </a:defRPr>
      </a:lvl3pPr>
      <a:lvl4pPr marL="3996019" algn="l" defTabSz="2664013" rtl="0" eaLnBrk="1" latinLnBrk="0" hangingPunct="1">
        <a:defRPr sz="5244" kern="1200">
          <a:solidFill>
            <a:schemeClr val="tx1"/>
          </a:solidFill>
          <a:latin typeface="+mn-lt"/>
          <a:ea typeface="+mn-ea"/>
          <a:cs typeface="+mn-cs"/>
        </a:defRPr>
      </a:lvl4pPr>
      <a:lvl5pPr marL="5328026" algn="l" defTabSz="2664013" rtl="0" eaLnBrk="1" latinLnBrk="0" hangingPunct="1">
        <a:defRPr sz="5244" kern="1200">
          <a:solidFill>
            <a:schemeClr val="tx1"/>
          </a:solidFill>
          <a:latin typeface="+mn-lt"/>
          <a:ea typeface="+mn-ea"/>
          <a:cs typeface="+mn-cs"/>
        </a:defRPr>
      </a:lvl5pPr>
      <a:lvl6pPr marL="6660032" algn="l" defTabSz="2664013" rtl="0" eaLnBrk="1" latinLnBrk="0" hangingPunct="1">
        <a:defRPr sz="5244" kern="1200">
          <a:solidFill>
            <a:schemeClr val="tx1"/>
          </a:solidFill>
          <a:latin typeface="+mn-lt"/>
          <a:ea typeface="+mn-ea"/>
          <a:cs typeface="+mn-cs"/>
        </a:defRPr>
      </a:lvl6pPr>
      <a:lvl7pPr marL="7992039" algn="l" defTabSz="2664013" rtl="0" eaLnBrk="1" latinLnBrk="0" hangingPunct="1">
        <a:defRPr sz="5244" kern="1200">
          <a:solidFill>
            <a:schemeClr val="tx1"/>
          </a:solidFill>
          <a:latin typeface="+mn-lt"/>
          <a:ea typeface="+mn-ea"/>
          <a:cs typeface="+mn-cs"/>
        </a:defRPr>
      </a:lvl7pPr>
      <a:lvl8pPr marL="9324045" algn="l" defTabSz="2664013" rtl="0" eaLnBrk="1" latinLnBrk="0" hangingPunct="1">
        <a:defRPr sz="5244" kern="1200">
          <a:solidFill>
            <a:schemeClr val="tx1"/>
          </a:solidFill>
          <a:latin typeface="+mn-lt"/>
          <a:ea typeface="+mn-ea"/>
          <a:cs typeface="+mn-cs"/>
        </a:defRPr>
      </a:lvl8pPr>
      <a:lvl9pPr marL="10656052" algn="l" defTabSz="2664013" rtl="0" eaLnBrk="1" latinLnBrk="0" hangingPunct="1">
        <a:defRPr sz="524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Rectangle 119"/>
          <p:cNvSpPr/>
          <p:nvPr/>
        </p:nvSpPr>
        <p:spPr>
          <a:xfrm>
            <a:off x="774565" y="391290"/>
            <a:ext cx="5833785" cy="5718633"/>
          </a:xfrm>
          <a:prstGeom prst="rect">
            <a:avLst/>
          </a:prstGeom>
          <a:solidFill>
            <a:srgbClr val="C00000">
              <a:alpha val="83000"/>
            </a:srgbClr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tx1"/>
                </a:solidFill>
              </a:rPr>
              <a:t>0 Models Available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685846" y="6836231"/>
            <a:ext cx="5922504" cy="5718635"/>
          </a:xfrm>
          <a:prstGeom prst="rect">
            <a:avLst/>
          </a:prstGeom>
          <a:solidFill>
            <a:schemeClr val="accent4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smtClean="0">
                <a:solidFill>
                  <a:schemeClr val="tx1"/>
                </a:solidFill>
              </a:rPr>
              <a:t>0 Models </a:t>
            </a:r>
            <a:r>
              <a:rPr lang="en-US" sz="4400" dirty="0" smtClean="0">
                <a:solidFill>
                  <a:schemeClr val="tx1"/>
                </a:solidFill>
              </a:rPr>
              <a:t>Found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7281476" y="391289"/>
            <a:ext cx="5916858" cy="5718633"/>
          </a:xfrm>
          <a:prstGeom prst="rect">
            <a:avLst/>
          </a:prstGeom>
          <a:solidFill>
            <a:srgbClr val="C00000">
              <a:alpha val="83000"/>
            </a:srgbClr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tx1"/>
                </a:solidFill>
              </a:rPr>
              <a:t>0 Models Available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13782746" y="391289"/>
            <a:ext cx="5550282" cy="5718634"/>
          </a:xfrm>
          <a:prstGeom prst="rect">
            <a:avLst/>
          </a:prstGeom>
          <a:solidFill>
            <a:srgbClr val="C00000">
              <a:alpha val="83000"/>
            </a:srgbClr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0 Models Available</a:t>
            </a:r>
            <a:endParaRPr lang="en-US" sz="4000" dirty="0">
              <a:solidFill>
                <a:schemeClr val="tx1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149" y="19389688"/>
            <a:ext cx="6506913" cy="644494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148" y="12944745"/>
            <a:ext cx="6506914" cy="644494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7061" y="19389689"/>
            <a:ext cx="6506913" cy="6444942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7060" y="12944744"/>
            <a:ext cx="6506916" cy="644494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7059" y="6499802"/>
            <a:ext cx="6506914" cy="6444943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8333" y="19389688"/>
            <a:ext cx="6506913" cy="6444942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8332" y="12944743"/>
            <a:ext cx="6506915" cy="6444944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05245" y="19389687"/>
            <a:ext cx="6506912" cy="6444941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05242" y="12944741"/>
            <a:ext cx="6506915" cy="6444944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8327" y="6499799"/>
            <a:ext cx="6506913" cy="6444942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05237" y="6499796"/>
            <a:ext cx="6506915" cy="6444944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99595" y="54858"/>
            <a:ext cx="6506906" cy="644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400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189</TotalTime>
  <Words>12</Words>
  <Application>Microsoft Macintosh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Alexandre Guet-McCreight</dc:creator>
  <cp:lastModifiedBy>Alexandre Guet-McCreight</cp:lastModifiedBy>
  <cp:revision>88</cp:revision>
  <dcterms:created xsi:type="dcterms:W3CDTF">2017-03-24T17:03:41Z</dcterms:created>
  <dcterms:modified xsi:type="dcterms:W3CDTF">2018-01-30T03:19:37Z</dcterms:modified>
</cp:coreProperties>
</file>