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4012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7" y="19389688"/>
            <a:ext cx="6506913" cy="6444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6" y="12944745"/>
            <a:ext cx="6506914" cy="6444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0" y="19389688"/>
            <a:ext cx="6506912" cy="6444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19" y="12944744"/>
            <a:ext cx="6506915" cy="6444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59" y="6505384"/>
            <a:ext cx="6501276" cy="6439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612" y="19389688"/>
            <a:ext cx="6506913" cy="6444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2" y="12944743"/>
            <a:ext cx="6506916" cy="64449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8" y="19389688"/>
            <a:ext cx="6501276" cy="6439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25" y="12950332"/>
            <a:ext cx="6495636" cy="64337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611" y="6499801"/>
            <a:ext cx="6504095" cy="6442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705" y="6499801"/>
            <a:ext cx="6509731" cy="64477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704" y="68817"/>
            <a:ext cx="6492820" cy="643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92</cp:revision>
  <dcterms:created xsi:type="dcterms:W3CDTF">2017-03-24T17:03:41Z</dcterms:created>
  <dcterms:modified xsi:type="dcterms:W3CDTF">2018-01-30T03:33:31Z</dcterms:modified>
</cp:coreProperties>
</file>