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26639838" cy="25920700"/>
  <p:notesSz cx="6858000" cy="9144000"/>
  <p:defaultTextStyle>
    <a:defPPr>
      <a:defRPr lang="en-US"/>
    </a:defPPr>
    <a:lvl1pPr marL="0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1pPr>
    <a:lvl2pPr marL="1590282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2pPr>
    <a:lvl3pPr marL="3180563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3pPr>
    <a:lvl4pPr marL="4770844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4pPr>
    <a:lvl5pPr marL="6361126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5pPr>
    <a:lvl6pPr marL="7951407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6pPr>
    <a:lvl7pPr marL="9541689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7pPr>
    <a:lvl8pPr marL="1113197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8pPr>
    <a:lvl9pPr marL="1272225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8" d="100"/>
          <a:sy n="28" d="100"/>
        </p:scale>
        <p:origin x="2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88" y="4242116"/>
            <a:ext cx="22643862" cy="9024244"/>
          </a:xfrm>
        </p:spPr>
        <p:txBody>
          <a:bodyPr anchor="b"/>
          <a:lstStyle>
            <a:lvl1pPr algn="ctr"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3614370"/>
            <a:ext cx="19979879" cy="6258167"/>
          </a:xfrm>
        </p:spPr>
        <p:txBody>
          <a:bodyPr/>
          <a:lstStyle>
            <a:lvl1pPr marL="0" indent="0" algn="ctr">
              <a:buNone/>
              <a:defRPr sz="6992"/>
            </a:lvl1pPr>
            <a:lvl2pPr marL="1332006" indent="0" algn="ctr">
              <a:buNone/>
              <a:defRPr sz="5827"/>
            </a:lvl2pPr>
            <a:lvl3pPr marL="2664013" indent="0" algn="ctr">
              <a:buNone/>
              <a:defRPr sz="5244"/>
            </a:lvl3pPr>
            <a:lvl4pPr marL="3996019" indent="0" algn="ctr">
              <a:buNone/>
              <a:defRPr sz="4661"/>
            </a:lvl4pPr>
            <a:lvl5pPr marL="5328026" indent="0" algn="ctr">
              <a:buNone/>
              <a:defRPr sz="4661"/>
            </a:lvl5pPr>
            <a:lvl6pPr marL="6660032" indent="0" algn="ctr">
              <a:buNone/>
              <a:defRPr sz="4661"/>
            </a:lvl6pPr>
            <a:lvl7pPr marL="7992039" indent="0" algn="ctr">
              <a:buNone/>
              <a:defRPr sz="4661"/>
            </a:lvl7pPr>
            <a:lvl8pPr marL="9324045" indent="0" algn="ctr">
              <a:buNone/>
              <a:defRPr sz="4661"/>
            </a:lvl8pPr>
            <a:lvl9pPr marL="10656052" indent="0" algn="ctr">
              <a:buNone/>
              <a:defRPr sz="4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380037"/>
            <a:ext cx="5744215" cy="2196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380037"/>
            <a:ext cx="16899647" cy="2196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6" y="6462182"/>
            <a:ext cx="22976860" cy="10782289"/>
          </a:xfrm>
        </p:spPr>
        <p:txBody>
          <a:bodyPr anchor="b"/>
          <a:lstStyle>
            <a:lvl1pPr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6" y="17346476"/>
            <a:ext cx="22976860" cy="5670151"/>
          </a:xfrm>
        </p:spPr>
        <p:txBody>
          <a:bodyPr/>
          <a:lstStyle>
            <a:lvl1pPr marL="0" indent="0">
              <a:buNone/>
              <a:defRPr sz="6992">
                <a:solidFill>
                  <a:schemeClr val="tx1"/>
                </a:solidFill>
              </a:defRPr>
            </a:lvl1pPr>
            <a:lvl2pPr marL="1332006" indent="0">
              <a:buNone/>
              <a:defRPr sz="5827">
                <a:solidFill>
                  <a:schemeClr val="tx1">
                    <a:tint val="75000"/>
                  </a:schemeClr>
                </a:solidFill>
              </a:defRPr>
            </a:lvl2pPr>
            <a:lvl3pPr marL="2664013" indent="0">
              <a:buNone/>
              <a:defRPr sz="5244">
                <a:solidFill>
                  <a:schemeClr val="tx1">
                    <a:tint val="75000"/>
                  </a:schemeClr>
                </a:solidFill>
              </a:defRPr>
            </a:lvl3pPr>
            <a:lvl4pPr marL="399601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4pPr>
            <a:lvl5pPr marL="5328026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5pPr>
            <a:lvl6pPr marL="666003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6pPr>
            <a:lvl7pPr marL="799203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7pPr>
            <a:lvl8pPr marL="9324045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8pPr>
            <a:lvl9pPr marL="1065605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380043"/>
            <a:ext cx="22976860" cy="5010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2" y="6354174"/>
            <a:ext cx="11269898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2" y="9468256"/>
            <a:ext cx="11269898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9" y="6354174"/>
            <a:ext cx="11325401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9" y="9468256"/>
            <a:ext cx="11325401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3732107"/>
            <a:ext cx="13486418" cy="18420497"/>
          </a:xfrm>
        </p:spPr>
        <p:txBody>
          <a:bodyPr/>
          <a:lstStyle>
            <a:lvl1pPr>
              <a:defRPr sz="9323"/>
            </a:lvl1pPr>
            <a:lvl2pPr>
              <a:defRPr sz="8158"/>
            </a:lvl2pPr>
            <a:lvl3pPr>
              <a:defRPr sz="6992"/>
            </a:lvl3pPr>
            <a:lvl4pPr>
              <a:defRPr sz="5827"/>
            </a:lvl4pPr>
            <a:lvl5pPr>
              <a:defRPr sz="5827"/>
            </a:lvl5pPr>
            <a:lvl6pPr>
              <a:defRPr sz="5827"/>
            </a:lvl6pPr>
            <a:lvl7pPr>
              <a:defRPr sz="5827"/>
            </a:lvl7pPr>
            <a:lvl8pPr>
              <a:defRPr sz="5827"/>
            </a:lvl8pPr>
            <a:lvl9pPr>
              <a:defRPr sz="5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3732107"/>
            <a:ext cx="13486418" cy="18420497"/>
          </a:xfrm>
        </p:spPr>
        <p:txBody>
          <a:bodyPr anchor="t"/>
          <a:lstStyle>
            <a:lvl1pPr marL="0" indent="0">
              <a:buNone/>
              <a:defRPr sz="9323"/>
            </a:lvl1pPr>
            <a:lvl2pPr marL="1332006" indent="0">
              <a:buNone/>
              <a:defRPr sz="8158"/>
            </a:lvl2pPr>
            <a:lvl3pPr marL="2664013" indent="0">
              <a:buNone/>
              <a:defRPr sz="6992"/>
            </a:lvl3pPr>
            <a:lvl4pPr marL="3996019" indent="0">
              <a:buNone/>
              <a:defRPr sz="5827"/>
            </a:lvl4pPr>
            <a:lvl5pPr marL="5328026" indent="0">
              <a:buNone/>
              <a:defRPr sz="5827"/>
            </a:lvl5pPr>
            <a:lvl6pPr marL="6660032" indent="0">
              <a:buNone/>
              <a:defRPr sz="5827"/>
            </a:lvl6pPr>
            <a:lvl7pPr marL="7992039" indent="0">
              <a:buNone/>
              <a:defRPr sz="5827"/>
            </a:lvl7pPr>
            <a:lvl8pPr marL="9324045" indent="0">
              <a:buNone/>
              <a:defRPr sz="5827"/>
            </a:lvl8pPr>
            <a:lvl9pPr marL="10656052" indent="0">
              <a:buNone/>
              <a:defRPr sz="5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380043"/>
            <a:ext cx="22976860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6900186"/>
            <a:ext cx="22976860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24024655"/>
            <a:ext cx="899094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64013" rtl="0" eaLnBrk="1" latinLnBrk="0" hangingPunct="1">
        <a:lnSpc>
          <a:spcPct val="90000"/>
        </a:lnSpc>
        <a:spcBef>
          <a:spcPct val="0"/>
        </a:spcBef>
        <a:buNone/>
        <a:defRPr sz="12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003" indent="-666003" algn="l" defTabSz="2664013" rtl="0" eaLnBrk="1" latinLnBrk="0" hangingPunct="1">
        <a:lnSpc>
          <a:spcPct val="90000"/>
        </a:lnSpc>
        <a:spcBef>
          <a:spcPts val="2913"/>
        </a:spcBef>
        <a:buFont typeface="Arial" panose="020B0604020202020204" pitchFamily="34" charset="0"/>
        <a:buChar char="•"/>
        <a:defRPr sz="8158" kern="1200">
          <a:solidFill>
            <a:schemeClr val="tx1"/>
          </a:solidFill>
          <a:latin typeface="+mn-lt"/>
          <a:ea typeface="+mn-ea"/>
          <a:cs typeface="+mn-cs"/>
        </a:defRPr>
      </a:lvl1pPr>
      <a:lvl2pPr marL="1998010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6992" kern="1200">
          <a:solidFill>
            <a:schemeClr val="tx1"/>
          </a:solidFill>
          <a:latin typeface="+mn-lt"/>
          <a:ea typeface="+mn-ea"/>
          <a:cs typeface="+mn-cs"/>
        </a:defRPr>
      </a:lvl2pPr>
      <a:lvl3pPr marL="333001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827" kern="1200">
          <a:solidFill>
            <a:schemeClr val="tx1"/>
          </a:solidFill>
          <a:latin typeface="+mn-lt"/>
          <a:ea typeface="+mn-ea"/>
          <a:cs typeface="+mn-cs"/>
        </a:defRPr>
      </a:lvl3pPr>
      <a:lvl4pPr marL="4662023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99402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732603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8658042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99004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1322055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1pPr>
      <a:lvl2pPr marL="133200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2pPr>
      <a:lvl3pPr marL="2664013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3pPr>
      <a:lvl4pPr marL="399601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32802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666003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799203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324045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065605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74565" y="391290"/>
            <a:ext cx="5833785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5846" y="6836231"/>
            <a:ext cx="5922504" cy="5718635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81476" y="391289"/>
            <a:ext cx="5916858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782746" y="391289"/>
            <a:ext cx="5550282" cy="571863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1" y="19389690"/>
            <a:ext cx="6506911" cy="6444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" y="12944747"/>
            <a:ext cx="6506913" cy="6444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1" y="19389689"/>
            <a:ext cx="6506912" cy="6444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0" y="12950332"/>
            <a:ext cx="6501274" cy="6439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20" y="6499805"/>
            <a:ext cx="6506913" cy="6444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2" y="19384104"/>
            <a:ext cx="6506913" cy="6444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1" y="12950335"/>
            <a:ext cx="6501272" cy="6439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885" y="19384104"/>
            <a:ext cx="6506913" cy="6444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603" y="12944747"/>
            <a:ext cx="6509732" cy="6447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29" y="6499805"/>
            <a:ext cx="6506913" cy="64449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884" y="6499805"/>
            <a:ext cx="6509731" cy="64477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600" y="49279"/>
            <a:ext cx="6506909" cy="64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89</cp:revision>
  <dcterms:created xsi:type="dcterms:W3CDTF">2017-03-24T17:03:41Z</dcterms:created>
  <dcterms:modified xsi:type="dcterms:W3CDTF">2018-01-30T03:45:41Z</dcterms:modified>
</cp:coreProperties>
</file>