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8280400" cy="4679950"/>
  <p:notesSz cx="6858000" cy="9144000"/>
  <p:defaultTextStyle>
    <a:defPPr>
      <a:defRPr lang="en-US"/>
    </a:defPPr>
    <a:lvl1pPr marL="0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4"/>
  </p:normalViewPr>
  <p:slideViewPr>
    <p:cSldViewPr snapToGrid="0" snapToObjects="1">
      <p:cViewPr>
        <p:scale>
          <a:sx n="104" d="100"/>
          <a:sy n="104" d="100"/>
        </p:scale>
        <p:origin x="162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BF355-0B01-3442-957D-F666D5AA623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1143000"/>
            <a:ext cx="546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565A-FC5C-1F4A-AC51-FCC1E952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0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1143000"/>
            <a:ext cx="5461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Dendritic distributions of channels &amp;</a:t>
            </a:r>
            <a:r>
              <a:rPr lang="en-US" baseline="0" dirty="0" smtClean="0"/>
              <a:t> appropriate intrinsic IS3 parameters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Layer specific inputs to IS3s</a:t>
            </a:r>
          </a:p>
          <a:p>
            <a:pPr marL="228600" indent="-228600">
              <a:buAutoNum type="arabicParenR"/>
            </a:pPr>
            <a:r>
              <a:rPr lang="en-US" dirty="0" smtClean="0"/>
              <a:t>How different IS3</a:t>
            </a:r>
            <a:r>
              <a:rPr lang="en-US" baseline="0" dirty="0" smtClean="0"/>
              <a:t> inputs might be having effects on processing of information in CA1 during spatial navigation &amp; memory consolidation</a:t>
            </a:r>
          </a:p>
          <a:p>
            <a:pPr marL="228600" indent="-228600">
              <a:buAutoNum type="arabicParenR"/>
            </a:pPr>
            <a:r>
              <a:rPr lang="en-US" baseline="0" dirty="0" err="1" smtClean="0"/>
              <a:t>Disinhibitory</a:t>
            </a:r>
            <a:r>
              <a:rPr lang="en-US" baseline="0" dirty="0" smtClean="0"/>
              <a:t> circuit during disease states?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380D-BB7B-F04B-9B51-5260D0B3B5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65909"/>
            <a:ext cx="6210300" cy="1629316"/>
          </a:xfrm>
        </p:spPr>
        <p:txBody>
          <a:bodyPr anchor="b"/>
          <a:lstStyle>
            <a:lvl1pPr algn="ctr">
              <a:defRPr sz="40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458058"/>
            <a:ext cx="6210300" cy="1129904"/>
          </a:xfrm>
        </p:spPr>
        <p:txBody>
          <a:bodyPr/>
          <a:lstStyle>
            <a:lvl1pPr marL="0" indent="0" algn="ctr">
              <a:buNone/>
              <a:defRPr sz="1630"/>
            </a:lvl1pPr>
            <a:lvl2pPr marL="310530" indent="0" algn="ctr">
              <a:buNone/>
              <a:defRPr sz="1358"/>
            </a:lvl2pPr>
            <a:lvl3pPr marL="621060" indent="0" algn="ctr">
              <a:buNone/>
              <a:defRPr sz="1223"/>
            </a:lvl3pPr>
            <a:lvl4pPr marL="931591" indent="0" algn="ctr">
              <a:buNone/>
              <a:defRPr sz="1087"/>
            </a:lvl4pPr>
            <a:lvl5pPr marL="1242121" indent="0" algn="ctr">
              <a:buNone/>
              <a:defRPr sz="1087"/>
            </a:lvl5pPr>
            <a:lvl6pPr marL="1552651" indent="0" algn="ctr">
              <a:buNone/>
              <a:defRPr sz="1087"/>
            </a:lvl6pPr>
            <a:lvl7pPr marL="1863181" indent="0" algn="ctr">
              <a:buNone/>
              <a:defRPr sz="1087"/>
            </a:lvl7pPr>
            <a:lvl8pPr marL="2173712" indent="0" algn="ctr">
              <a:buNone/>
              <a:defRPr sz="1087"/>
            </a:lvl8pPr>
            <a:lvl9pPr marL="2484242" indent="0" algn="ctr">
              <a:buNone/>
              <a:defRPr sz="10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49164"/>
            <a:ext cx="1785461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49164"/>
            <a:ext cx="5252879" cy="39660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166738"/>
            <a:ext cx="7141845" cy="1946729"/>
          </a:xfrm>
        </p:spPr>
        <p:txBody>
          <a:bodyPr anchor="b"/>
          <a:lstStyle>
            <a:lvl1pPr>
              <a:defRPr sz="40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131884"/>
            <a:ext cx="7141845" cy="1023739"/>
          </a:xfrm>
        </p:spPr>
        <p:txBody>
          <a:bodyPr/>
          <a:lstStyle>
            <a:lvl1pPr marL="0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1pPr>
            <a:lvl2pPr marL="310530" indent="0">
              <a:buNone/>
              <a:defRPr sz="1358">
                <a:solidFill>
                  <a:schemeClr val="tx1">
                    <a:tint val="75000"/>
                  </a:schemeClr>
                </a:solidFill>
              </a:defRPr>
            </a:lvl2pPr>
            <a:lvl3pPr marL="621060" indent="0">
              <a:buNone/>
              <a:defRPr sz="1223">
                <a:solidFill>
                  <a:schemeClr val="tx1">
                    <a:tint val="75000"/>
                  </a:schemeClr>
                </a:solidFill>
              </a:defRPr>
            </a:lvl3pPr>
            <a:lvl4pPr marL="93159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4pPr>
            <a:lvl5pPr marL="124212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5pPr>
            <a:lvl6pPr marL="155265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6pPr>
            <a:lvl7pPr marL="186318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7pPr>
            <a:lvl8pPr marL="217371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8pPr>
            <a:lvl9pPr marL="248424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245820"/>
            <a:ext cx="3519170" cy="29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245820"/>
            <a:ext cx="3519170" cy="2969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49164"/>
            <a:ext cx="7141845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147238"/>
            <a:ext cx="3502997" cy="562244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709482"/>
            <a:ext cx="3502997" cy="2514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147238"/>
            <a:ext cx="3520249" cy="562244"/>
          </a:xfrm>
        </p:spPr>
        <p:txBody>
          <a:bodyPr anchor="b"/>
          <a:lstStyle>
            <a:lvl1pPr marL="0" indent="0">
              <a:buNone/>
              <a:defRPr sz="1630" b="1"/>
            </a:lvl1pPr>
            <a:lvl2pPr marL="310530" indent="0">
              <a:buNone/>
              <a:defRPr sz="1358" b="1"/>
            </a:lvl2pPr>
            <a:lvl3pPr marL="621060" indent="0">
              <a:buNone/>
              <a:defRPr sz="1223" b="1"/>
            </a:lvl3pPr>
            <a:lvl4pPr marL="931591" indent="0">
              <a:buNone/>
              <a:defRPr sz="1087" b="1"/>
            </a:lvl4pPr>
            <a:lvl5pPr marL="1242121" indent="0">
              <a:buNone/>
              <a:defRPr sz="1087" b="1"/>
            </a:lvl5pPr>
            <a:lvl6pPr marL="1552651" indent="0">
              <a:buNone/>
              <a:defRPr sz="1087" b="1"/>
            </a:lvl6pPr>
            <a:lvl7pPr marL="1863181" indent="0">
              <a:buNone/>
              <a:defRPr sz="1087" b="1"/>
            </a:lvl7pPr>
            <a:lvl8pPr marL="2173712" indent="0">
              <a:buNone/>
              <a:defRPr sz="1087" b="1"/>
            </a:lvl8pPr>
            <a:lvl9pPr marL="2484242" indent="0">
              <a:buNone/>
              <a:defRPr sz="10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709482"/>
            <a:ext cx="3520249" cy="25143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11997"/>
            <a:ext cx="2670644" cy="1091988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673826"/>
            <a:ext cx="4191953" cy="3325798"/>
          </a:xfrm>
        </p:spPr>
        <p:txBody>
          <a:bodyPr/>
          <a:lstStyle>
            <a:lvl1pPr>
              <a:defRPr sz="2173"/>
            </a:lvl1pPr>
            <a:lvl2pPr>
              <a:defRPr sz="1902"/>
            </a:lvl2pPr>
            <a:lvl3pPr>
              <a:defRPr sz="1630"/>
            </a:lvl3pPr>
            <a:lvl4pPr>
              <a:defRPr sz="1358"/>
            </a:lvl4pPr>
            <a:lvl5pPr>
              <a:defRPr sz="1358"/>
            </a:lvl5pPr>
            <a:lvl6pPr>
              <a:defRPr sz="1358"/>
            </a:lvl6pPr>
            <a:lvl7pPr>
              <a:defRPr sz="1358"/>
            </a:lvl7pPr>
            <a:lvl8pPr>
              <a:defRPr sz="1358"/>
            </a:lvl8pPr>
            <a:lvl9pPr>
              <a:defRPr sz="13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403985"/>
            <a:ext cx="2670644" cy="2601056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311997"/>
            <a:ext cx="2670644" cy="1091988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673826"/>
            <a:ext cx="4191953" cy="3325798"/>
          </a:xfrm>
        </p:spPr>
        <p:txBody>
          <a:bodyPr anchor="t"/>
          <a:lstStyle>
            <a:lvl1pPr marL="0" indent="0">
              <a:buNone/>
              <a:defRPr sz="2173"/>
            </a:lvl1pPr>
            <a:lvl2pPr marL="310530" indent="0">
              <a:buNone/>
              <a:defRPr sz="1902"/>
            </a:lvl2pPr>
            <a:lvl3pPr marL="621060" indent="0">
              <a:buNone/>
              <a:defRPr sz="1630"/>
            </a:lvl3pPr>
            <a:lvl4pPr marL="931591" indent="0">
              <a:buNone/>
              <a:defRPr sz="1358"/>
            </a:lvl4pPr>
            <a:lvl5pPr marL="1242121" indent="0">
              <a:buNone/>
              <a:defRPr sz="1358"/>
            </a:lvl5pPr>
            <a:lvl6pPr marL="1552651" indent="0">
              <a:buNone/>
              <a:defRPr sz="1358"/>
            </a:lvl6pPr>
            <a:lvl7pPr marL="1863181" indent="0">
              <a:buNone/>
              <a:defRPr sz="1358"/>
            </a:lvl7pPr>
            <a:lvl8pPr marL="2173712" indent="0">
              <a:buNone/>
              <a:defRPr sz="1358"/>
            </a:lvl8pPr>
            <a:lvl9pPr marL="2484242" indent="0">
              <a:buNone/>
              <a:defRPr sz="13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403985"/>
            <a:ext cx="2670644" cy="2601056"/>
          </a:xfrm>
        </p:spPr>
        <p:txBody>
          <a:bodyPr/>
          <a:lstStyle>
            <a:lvl1pPr marL="0" indent="0">
              <a:buNone/>
              <a:defRPr sz="1087"/>
            </a:lvl1pPr>
            <a:lvl2pPr marL="310530" indent="0">
              <a:buNone/>
              <a:defRPr sz="951"/>
            </a:lvl2pPr>
            <a:lvl3pPr marL="621060" indent="0">
              <a:buNone/>
              <a:defRPr sz="815"/>
            </a:lvl3pPr>
            <a:lvl4pPr marL="931591" indent="0">
              <a:buNone/>
              <a:defRPr sz="679"/>
            </a:lvl4pPr>
            <a:lvl5pPr marL="1242121" indent="0">
              <a:buNone/>
              <a:defRPr sz="679"/>
            </a:lvl5pPr>
            <a:lvl6pPr marL="1552651" indent="0">
              <a:buNone/>
              <a:defRPr sz="679"/>
            </a:lvl6pPr>
            <a:lvl7pPr marL="1863181" indent="0">
              <a:buNone/>
              <a:defRPr sz="679"/>
            </a:lvl7pPr>
            <a:lvl8pPr marL="2173712" indent="0">
              <a:buNone/>
              <a:defRPr sz="679"/>
            </a:lvl8pPr>
            <a:lvl9pPr marL="2484242" indent="0">
              <a:buNone/>
              <a:defRPr sz="6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49164"/>
            <a:ext cx="7141845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245820"/>
            <a:ext cx="7141845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337621"/>
            <a:ext cx="18630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B197-1AA7-0642-84E6-D9C5D24F06D6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337621"/>
            <a:ext cx="279463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337621"/>
            <a:ext cx="18630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1C63-6351-3740-81CE-722D2F06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1060" rtl="0" eaLnBrk="1" latinLnBrk="0" hangingPunct="1">
        <a:lnSpc>
          <a:spcPct val="90000"/>
        </a:lnSpc>
        <a:spcBef>
          <a:spcPct val="0"/>
        </a:spcBef>
        <a:buNone/>
        <a:defRPr sz="29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265" indent="-155265" algn="l" defTabSz="621060" rtl="0" eaLnBrk="1" latinLnBrk="0" hangingPunct="1">
        <a:lnSpc>
          <a:spcPct val="90000"/>
        </a:lnSpc>
        <a:spcBef>
          <a:spcPts val="679"/>
        </a:spcBef>
        <a:buFont typeface="Arial" panose="020B0604020202020204" pitchFamily="34" charset="0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77632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58" kern="1200">
          <a:solidFill>
            <a:schemeClr val="tx1"/>
          </a:solidFill>
          <a:latin typeface="+mn-lt"/>
          <a:ea typeface="+mn-ea"/>
          <a:cs typeface="+mn-cs"/>
        </a:defRPr>
      </a:lvl3pPr>
      <a:lvl4pPr marL="108685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39738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707916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201844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32897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639507" indent="-155265" algn="l" defTabSz="62106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2pPr>
      <a:lvl3pPr marL="621060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3pPr>
      <a:lvl4pPr marL="93159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4pPr>
      <a:lvl5pPr marL="124212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5pPr>
      <a:lvl6pPr marL="155265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6pPr>
      <a:lvl7pPr marL="1863181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7pPr>
      <a:lvl8pPr marL="217371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8pPr>
      <a:lvl9pPr marL="2484242" algn="l" defTabSz="621060" rtl="0" eaLnBrk="1" latinLnBrk="0" hangingPunct="1">
        <a:defRPr sz="1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val 201"/>
          <p:cNvSpPr/>
          <p:nvPr/>
        </p:nvSpPr>
        <p:spPr>
          <a:xfrm>
            <a:off x="4210720" y="3411075"/>
            <a:ext cx="624562" cy="5633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IS3</a:t>
            </a:r>
            <a:endParaRPr lang="en-US" sz="1600" b="1" dirty="0"/>
          </a:p>
        </p:txBody>
      </p:sp>
      <p:cxnSp>
        <p:nvCxnSpPr>
          <p:cNvPr id="203" name="Straight Connector 202"/>
          <p:cNvCxnSpPr/>
          <p:nvPr/>
        </p:nvCxnSpPr>
        <p:spPr>
          <a:xfrm flipH="1" flipV="1">
            <a:off x="4522176" y="1156316"/>
            <a:ext cx="825" cy="22547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4516731" y="3974418"/>
            <a:ext cx="6270" cy="613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445320" y="2382506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75382" y="2382506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904599" y="2382505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3878" y="2382504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1435989" y="2382503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594799" y="2382502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V="1">
            <a:off x="1913568" y="2382502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2142718" y="2382502"/>
            <a:ext cx="534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flipV="1">
            <a:off x="2514049" y="2211709"/>
            <a:ext cx="1073214" cy="3133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2514049" y="2525013"/>
            <a:ext cx="1074918" cy="628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Left Brace 227"/>
          <p:cNvSpPr/>
          <p:nvPr/>
        </p:nvSpPr>
        <p:spPr>
          <a:xfrm>
            <a:off x="177548" y="2331215"/>
            <a:ext cx="218701" cy="38759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Left Brace 228"/>
          <p:cNvSpPr/>
          <p:nvPr/>
        </p:nvSpPr>
        <p:spPr>
          <a:xfrm flipH="1">
            <a:off x="2164594" y="2331215"/>
            <a:ext cx="218701" cy="387597"/>
          </a:xfrm>
          <a:prstGeom prst="leftBrace">
            <a:avLst>
              <a:gd name="adj1" fmla="val 8333"/>
              <a:gd name="adj2" fmla="val 51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/>
          <p:nvPr/>
        </p:nvCxnSpPr>
        <p:spPr>
          <a:xfrm flipV="1">
            <a:off x="3051508" y="3018929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V="1">
            <a:off x="3056953" y="2892146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3058170" y="2754842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V="1">
            <a:off x="3051507" y="2616671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V="1">
            <a:off x="3045343" y="2502387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1231327" y="176291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Left Brace 235"/>
          <p:cNvSpPr/>
          <p:nvPr/>
        </p:nvSpPr>
        <p:spPr>
          <a:xfrm>
            <a:off x="920260" y="1711629"/>
            <a:ext cx="218701" cy="38759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Left Brace 236"/>
          <p:cNvSpPr/>
          <p:nvPr/>
        </p:nvSpPr>
        <p:spPr>
          <a:xfrm flipH="1">
            <a:off x="2907302" y="1711629"/>
            <a:ext cx="218701" cy="387597"/>
          </a:xfrm>
          <a:prstGeom prst="leftBrace">
            <a:avLst>
              <a:gd name="adj1" fmla="val 8333"/>
              <a:gd name="adj2" fmla="val 51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886961" y="94883"/>
            <a:ext cx="2333844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u="sng" smtClean="0"/>
              <a:t>Example</a:t>
            </a:r>
            <a:endParaRPr lang="en-US" b="1" u="sng" dirty="0" smtClean="0"/>
          </a:p>
          <a:p>
            <a:pPr algn="ctr"/>
            <a:r>
              <a:rPr lang="en-US" b="1" dirty="0" smtClean="0"/>
              <a:t>8 Common Inhibitory</a:t>
            </a:r>
          </a:p>
          <a:p>
            <a:pPr algn="ctr"/>
            <a:r>
              <a:rPr lang="en-US" b="1" dirty="0" smtClean="0"/>
              <a:t>20 Inhibitory Synapses</a:t>
            </a:r>
            <a:endParaRPr lang="en-US" b="1" dirty="0"/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3054643" y="2363353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88477" y="176291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77377" y="176291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891727" y="1762917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2085402" y="1762915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412427" y="1762915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2866452" y="1758121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799777" y="1762915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/>
          <p:nvPr/>
        </p:nvCxnSpPr>
        <p:spPr>
          <a:xfrm flipV="1">
            <a:off x="3250193" y="1596692"/>
            <a:ext cx="1073214" cy="3133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/>
          <p:nvPr/>
        </p:nvCxnSpPr>
        <p:spPr>
          <a:xfrm>
            <a:off x="3250193" y="1909996"/>
            <a:ext cx="1074918" cy="62879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V="1">
            <a:off x="3787652" y="2403912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V="1">
            <a:off x="3793097" y="2277129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3794314" y="2139825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V="1">
            <a:off x="3787651" y="2001654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V="1">
            <a:off x="3781487" y="1887370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 flipV="1">
            <a:off x="3790787" y="1748336"/>
            <a:ext cx="537459" cy="1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178576" y="2224522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Left Brace 255"/>
          <p:cNvSpPr/>
          <p:nvPr/>
        </p:nvSpPr>
        <p:spPr>
          <a:xfrm>
            <a:off x="5867509" y="2173234"/>
            <a:ext cx="218701" cy="38759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Left Brace 256"/>
          <p:cNvSpPr/>
          <p:nvPr/>
        </p:nvSpPr>
        <p:spPr>
          <a:xfrm flipH="1">
            <a:off x="7854551" y="2173234"/>
            <a:ext cx="218701" cy="387597"/>
          </a:xfrm>
          <a:prstGeom prst="leftBrace">
            <a:avLst>
              <a:gd name="adj1" fmla="val 8333"/>
              <a:gd name="adj2" fmla="val 5163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623048" y="221972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324626" y="2224522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6567451" y="221972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7032651" y="2224520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6884508" y="221972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7350511" y="2219726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747026" y="2224520"/>
            <a:ext cx="0" cy="28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4726136" y="1803187"/>
            <a:ext cx="1076222" cy="57263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/>
          <p:nvPr/>
        </p:nvCxnSpPr>
        <p:spPr>
          <a:xfrm rot="10800000" flipV="1">
            <a:off x="4726136" y="2378066"/>
            <a:ext cx="1076224" cy="5789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 flipH="1">
            <a:off x="4720066" y="2591327"/>
            <a:ext cx="544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 flipH="1">
            <a:off x="4720066" y="2177662"/>
            <a:ext cx="531592" cy="1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49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24</cp:revision>
  <dcterms:created xsi:type="dcterms:W3CDTF">2017-03-12T23:24:23Z</dcterms:created>
  <dcterms:modified xsi:type="dcterms:W3CDTF">2018-03-21T17:06:01Z</dcterms:modified>
</cp:coreProperties>
</file>