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28800425" cy="23039388"/>
  <p:notesSz cx="6858000" cy="9144000"/>
  <p:defaultTextStyle>
    <a:defPPr>
      <a:defRPr lang="en-US"/>
    </a:defPPr>
    <a:lvl1pPr marL="0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1pPr>
    <a:lvl2pPr marL="155516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2pPr>
    <a:lvl3pPr marL="3110332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3pPr>
    <a:lvl4pPr marL="4665497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4pPr>
    <a:lvl5pPr marL="6220663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5pPr>
    <a:lvl6pPr marL="7775829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6pPr>
    <a:lvl7pPr marL="9330995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7pPr>
    <a:lvl8pPr marL="10886161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8pPr>
    <a:lvl9pPr marL="1244132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56">
          <p15:clr>
            <a:srgbClr val="A4A3A4"/>
          </p15:clr>
        </p15:guide>
        <p15:guide id="2" pos="907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28"/>
    <p:restoredTop sz="94664"/>
  </p:normalViewPr>
  <p:slideViewPr>
    <p:cSldViewPr snapToGrid="0" snapToObjects="1">
      <p:cViewPr>
        <p:scale>
          <a:sx n="23" d="100"/>
          <a:sy n="23" d="100"/>
        </p:scale>
        <p:origin x="2744" y="592"/>
      </p:cViewPr>
      <p:guideLst>
        <p:guide orient="horz" pos="7256"/>
        <p:guide pos="90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3770568"/>
            <a:ext cx="24480361" cy="8021120"/>
          </a:xfrm>
        </p:spPr>
        <p:txBody>
          <a:bodyPr anchor="b"/>
          <a:lstStyle>
            <a:lvl1pPr algn="ctr"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12101014"/>
            <a:ext cx="21600319" cy="5562517"/>
          </a:xfrm>
        </p:spPr>
        <p:txBody>
          <a:bodyPr/>
          <a:lstStyle>
            <a:lvl1pPr marL="0" indent="0" algn="ctr">
              <a:buNone/>
              <a:defRPr sz="7559"/>
            </a:lvl1pPr>
            <a:lvl2pPr marL="1440043" indent="0" algn="ctr">
              <a:buNone/>
              <a:defRPr sz="6299"/>
            </a:lvl2pPr>
            <a:lvl3pPr marL="2880086" indent="0" algn="ctr">
              <a:buNone/>
              <a:defRPr sz="5669"/>
            </a:lvl3pPr>
            <a:lvl4pPr marL="4320129" indent="0" algn="ctr">
              <a:buNone/>
              <a:defRPr sz="5040"/>
            </a:lvl4pPr>
            <a:lvl5pPr marL="5760171" indent="0" algn="ctr">
              <a:buNone/>
              <a:defRPr sz="5040"/>
            </a:lvl5pPr>
            <a:lvl6pPr marL="7200214" indent="0" algn="ctr">
              <a:buNone/>
              <a:defRPr sz="5040"/>
            </a:lvl6pPr>
            <a:lvl7pPr marL="8640257" indent="0" algn="ctr">
              <a:buNone/>
              <a:defRPr sz="5040"/>
            </a:lvl7pPr>
            <a:lvl8pPr marL="10080300" indent="0" algn="ctr">
              <a:buNone/>
              <a:defRPr sz="5040"/>
            </a:lvl8pPr>
            <a:lvl9pPr marL="11520343" indent="0" algn="ctr">
              <a:buNone/>
              <a:defRPr sz="50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1226634"/>
            <a:ext cx="6210092" cy="195248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1226634"/>
            <a:ext cx="18270270" cy="195248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5743854"/>
            <a:ext cx="24840367" cy="9583744"/>
          </a:xfrm>
        </p:spPr>
        <p:txBody>
          <a:bodyPr anchor="b"/>
          <a:lstStyle>
            <a:lvl1pPr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15418264"/>
            <a:ext cx="24840367" cy="5039864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40043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8008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20129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5760171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7200214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8640257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00803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1520343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6133170"/>
            <a:ext cx="12240181" cy="14618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6133170"/>
            <a:ext cx="12240181" cy="14618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5/15/18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226639"/>
            <a:ext cx="24840367" cy="44532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5647852"/>
            <a:ext cx="12183928" cy="2767925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8415776"/>
            <a:ext cx="12183928" cy="123783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5647852"/>
            <a:ext cx="12243932" cy="2767925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8415776"/>
            <a:ext cx="12243932" cy="123783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5/15/18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5/15/18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5/15/18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535959"/>
            <a:ext cx="9288887" cy="5375857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3317250"/>
            <a:ext cx="14580215" cy="16372898"/>
          </a:xfrm>
        </p:spPr>
        <p:txBody>
          <a:bodyPr/>
          <a:lstStyle>
            <a:lvl1pPr>
              <a:defRPr sz="10079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911816"/>
            <a:ext cx="9288887" cy="1280499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5/15/18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535959"/>
            <a:ext cx="9288887" cy="5375857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3317250"/>
            <a:ext cx="14580215" cy="16372898"/>
          </a:xfrm>
        </p:spPr>
        <p:txBody>
          <a:bodyPr anchor="t"/>
          <a:lstStyle>
            <a:lvl1pPr marL="0" indent="0">
              <a:buNone/>
              <a:defRPr sz="10079"/>
            </a:lvl1pPr>
            <a:lvl2pPr marL="1440043" indent="0">
              <a:buNone/>
              <a:defRPr sz="8819"/>
            </a:lvl2pPr>
            <a:lvl3pPr marL="2880086" indent="0">
              <a:buNone/>
              <a:defRPr sz="7559"/>
            </a:lvl3pPr>
            <a:lvl4pPr marL="4320129" indent="0">
              <a:buNone/>
              <a:defRPr sz="6299"/>
            </a:lvl4pPr>
            <a:lvl5pPr marL="5760171" indent="0">
              <a:buNone/>
              <a:defRPr sz="6299"/>
            </a:lvl5pPr>
            <a:lvl6pPr marL="7200214" indent="0">
              <a:buNone/>
              <a:defRPr sz="6299"/>
            </a:lvl6pPr>
            <a:lvl7pPr marL="8640257" indent="0">
              <a:buNone/>
              <a:defRPr sz="6299"/>
            </a:lvl7pPr>
            <a:lvl8pPr marL="10080300" indent="0">
              <a:buNone/>
              <a:defRPr sz="6299"/>
            </a:lvl8pPr>
            <a:lvl9pPr marL="11520343" indent="0">
              <a:buNone/>
              <a:defRPr sz="6299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911816"/>
            <a:ext cx="9288887" cy="1280499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5/15/18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1226639"/>
            <a:ext cx="24840367" cy="4453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6133170"/>
            <a:ext cx="24840367" cy="14618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21354105"/>
            <a:ext cx="6480096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4EEC1-59A0-6147-A616-EE74AE21FFF0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21354105"/>
            <a:ext cx="9720143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21354105"/>
            <a:ext cx="6480096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5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880086" rtl="0" eaLnBrk="1" latinLnBrk="0" hangingPunct="1">
        <a:lnSpc>
          <a:spcPct val="90000"/>
        </a:lnSpc>
        <a:spcBef>
          <a:spcPct val="0"/>
        </a:spcBef>
        <a:buNone/>
        <a:defRPr sz="1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21" indent="-720021" algn="l" defTabSz="2880086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600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600107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40150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80193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20236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60278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800321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403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80086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20129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60171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200214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40257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8030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203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905194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16475" y="6377729"/>
            <a:ext cx="5922504" cy="4748046"/>
          </a:xfrm>
          <a:prstGeom prst="rect">
            <a:avLst/>
          </a:prstGeom>
          <a:solidFill>
            <a:schemeClr val="accent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chemeClr val="tx1"/>
                </a:solidFill>
              </a:rPr>
              <a:t>0 Models </a:t>
            </a:r>
            <a:r>
              <a:rPr lang="en-US" sz="4400" dirty="0" smtClean="0">
                <a:solidFill>
                  <a:schemeClr val="tx1"/>
                </a:solidFill>
              </a:rPr>
              <a:t>Found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098730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5190666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0 Models Available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51" y="17323528"/>
            <a:ext cx="7084222" cy="531316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51" y="11766521"/>
            <a:ext cx="7084222" cy="53131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672" y="17323528"/>
            <a:ext cx="7084223" cy="531316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671" y="11766521"/>
            <a:ext cx="7084223" cy="531316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670" y="6132981"/>
            <a:ext cx="7084223" cy="531316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3892" y="17323528"/>
            <a:ext cx="7084223" cy="5313167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3891" y="11766521"/>
            <a:ext cx="7084223" cy="5313167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8113" y="17323528"/>
            <a:ext cx="7084223" cy="531316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8111" y="11766521"/>
            <a:ext cx="7084223" cy="5313167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3890" y="6132981"/>
            <a:ext cx="7084223" cy="531316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8110" y="6132981"/>
            <a:ext cx="7084223" cy="5313167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8109" y="499441"/>
            <a:ext cx="7084223" cy="5313167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905193" y="16535400"/>
            <a:ext cx="27757139" cy="506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05194" y="22098000"/>
            <a:ext cx="27757138" cy="5196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7809470" y="10896600"/>
            <a:ext cx="20852862" cy="5114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2021800" y="5257800"/>
            <a:ext cx="6640531" cy="5688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1597159" y="499442"/>
            <a:ext cx="577041" cy="218215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4530653" y="6132981"/>
            <a:ext cx="537897" cy="163458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7394785" y="6132981"/>
            <a:ext cx="568115" cy="163458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316067" y="11766521"/>
            <a:ext cx="608177" cy="108701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190701" y="17720434"/>
            <a:ext cx="1576072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1.65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427386" y="17720433"/>
            <a:ext cx="1587294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0.14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525876" y="6442833"/>
            <a:ext cx="1587294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0.15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390132" y="17720432"/>
            <a:ext cx="1587294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0.16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6540860" y="17720431"/>
            <a:ext cx="1587294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0.15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2254951" y="6442832"/>
            <a:ext cx="1587294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0.13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6540858" y="6406042"/>
            <a:ext cx="1587294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0.14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340940" y="12046726"/>
            <a:ext cx="1587294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0.45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9525876" y="12044962"/>
            <a:ext cx="1587294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0.15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2390132" y="12044962"/>
            <a:ext cx="1587294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0.14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6586892" y="12006575"/>
            <a:ext cx="1587294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0.14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6586892" y="601041"/>
            <a:ext cx="1587294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0.13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395995" y="17720430"/>
            <a:ext cx="1587294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0.55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5578127" y="17720430"/>
            <a:ext cx="1587294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0.13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578127" y="6442832"/>
            <a:ext cx="1587294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0.14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530667" y="17720430"/>
            <a:ext cx="1587294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0.15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2681393" y="17720430"/>
            <a:ext cx="1587294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0.14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621358" y="6438438"/>
            <a:ext cx="1587294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0.12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2681393" y="6407876"/>
            <a:ext cx="1587294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0.13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440709" y="12043598"/>
            <a:ext cx="1587294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0.30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482109" y="12043597"/>
            <a:ext cx="1587294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0.15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521631" y="12083064"/>
            <a:ext cx="1587294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0.13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2546173" y="12005327"/>
            <a:ext cx="1587294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0.13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2546173" y="601040"/>
            <a:ext cx="1587294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0.12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400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2910</TotalTime>
  <Words>36</Words>
  <Application>Microsoft Macintosh PowerPoint</Application>
  <PresentationFormat>Custom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Guet-McCreight</dc:creator>
  <cp:lastModifiedBy>Alexandre Guet-McCreight</cp:lastModifiedBy>
  <cp:revision>118</cp:revision>
  <dcterms:created xsi:type="dcterms:W3CDTF">2017-03-24T17:03:41Z</dcterms:created>
  <dcterms:modified xsi:type="dcterms:W3CDTF">2018-05-15T19:28:32Z</dcterms:modified>
</cp:coreProperties>
</file>